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491" r:id="rId6"/>
    <p:sldId id="460" r:id="rId7"/>
    <p:sldId id="463" r:id="rId8"/>
    <p:sldId id="459" r:id="rId9"/>
    <p:sldId id="501" r:id="rId10"/>
    <p:sldId id="490" r:id="rId11"/>
    <p:sldId id="503" r:id="rId12"/>
    <p:sldId id="461" r:id="rId13"/>
    <p:sldId id="492" r:id="rId14"/>
    <p:sldId id="494" r:id="rId15"/>
    <p:sldId id="493" r:id="rId16"/>
    <p:sldId id="496" r:id="rId17"/>
    <p:sldId id="497" r:id="rId18"/>
    <p:sldId id="498" r:id="rId19"/>
    <p:sldId id="499" r:id="rId20"/>
    <p:sldId id="495" r:id="rId21"/>
    <p:sldId id="484" r:id="rId22"/>
    <p:sldId id="502" r:id="rId23"/>
    <p:sldId id="391" r:id="rId24"/>
    <p:sldId id="444" r:id="rId25"/>
    <p:sldId id="267" r:id="rId26"/>
    <p:sldId id="268" r:id="rId27"/>
    <p:sldId id="500" r:id="rId28"/>
    <p:sldId id="486" r:id="rId29"/>
    <p:sldId id="277" r:id="rId30"/>
    <p:sldId id="279" r:id="rId31"/>
    <p:sldId id="462" r:id="rId32"/>
    <p:sldId id="483" r:id="rId33"/>
    <p:sldId id="468" r:id="rId34"/>
    <p:sldId id="262" r:id="rId3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DBF9C-28B2-4A48-BE29-2239CBC324F4}" v="63" dt="2022-10-25T17:41:19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Osin" userId="97daa4f655778846" providerId="LiveId" clId="{F81DBF9C-28B2-4A48-BE29-2239CBC324F4}"/>
    <pc:docChg chg="undo custSel addSld delSld modSld sldOrd">
      <pc:chgData name="Alex Osin" userId="97daa4f655778846" providerId="LiveId" clId="{F81DBF9C-28B2-4A48-BE29-2239CBC324F4}" dt="2022-10-25T19:03:24.833" v="1496" actId="6549"/>
      <pc:docMkLst>
        <pc:docMk/>
      </pc:docMkLst>
      <pc:sldChg chg="modSp mod">
        <pc:chgData name="Alex Osin" userId="97daa4f655778846" providerId="LiveId" clId="{F81DBF9C-28B2-4A48-BE29-2239CBC324F4}" dt="2022-10-25T17:09:34.629" v="95" actId="20577"/>
        <pc:sldMkLst>
          <pc:docMk/>
          <pc:sldMk cId="0" sldId="256"/>
        </pc:sldMkLst>
        <pc:spChg chg="mod">
          <ac:chgData name="Alex Osin" userId="97daa4f655778846" providerId="LiveId" clId="{F81DBF9C-28B2-4A48-BE29-2239CBC324F4}" dt="2022-10-25T17:09:08.952" v="66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Alex Osin" userId="97daa4f655778846" providerId="LiveId" clId="{F81DBF9C-28B2-4A48-BE29-2239CBC324F4}" dt="2022-10-25T17:09:34.629" v="95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Alex Osin" userId="97daa4f655778846" providerId="LiveId" clId="{F81DBF9C-28B2-4A48-BE29-2239CBC324F4}" dt="2022-10-25T17:10:37.322" v="125"/>
        <pc:sldMkLst>
          <pc:docMk/>
          <pc:sldMk cId="0" sldId="258"/>
        </pc:sldMkLst>
        <pc:graphicFrameChg chg="mod">
          <ac:chgData name="Alex Osin" userId="97daa4f655778846" providerId="LiveId" clId="{F81DBF9C-28B2-4A48-BE29-2239CBC324F4}" dt="2022-10-25T17:10:37.322" v="125"/>
          <ac:graphicFrameMkLst>
            <pc:docMk/>
            <pc:sldMk cId="0" sldId="258"/>
            <ac:graphicFrameMk id="4" creationId="{00000000-0000-0000-0000-000000000000}"/>
          </ac:graphicFrameMkLst>
        </pc:graphicFrameChg>
      </pc:sldChg>
      <pc:sldChg chg="modSp mod">
        <pc:chgData name="Alex Osin" userId="97daa4f655778846" providerId="LiveId" clId="{F81DBF9C-28B2-4A48-BE29-2239CBC324F4}" dt="2022-10-25T18:35:11.837" v="1066" actId="14100"/>
        <pc:sldMkLst>
          <pc:docMk/>
          <pc:sldMk cId="0" sldId="277"/>
        </pc:sldMkLst>
        <pc:spChg chg="mod">
          <ac:chgData name="Alex Osin" userId="97daa4f655778846" providerId="LiveId" clId="{F81DBF9C-28B2-4A48-BE29-2239CBC324F4}" dt="2022-10-25T18:35:11.837" v="1066" actId="14100"/>
          <ac:spMkLst>
            <pc:docMk/>
            <pc:sldMk cId="0" sldId="277"/>
            <ac:spMk id="3" creationId="{00000000-0000-0000-0000-000000000000}"/>
          </ac:spMkLst>
        </pc:spChg>
      </pc:sldChg>
      <pc:sldChg chg="modSp mod">
        <pc:chgData name="Alex Osin" userId="97daa4f655778846" providerId="LiveId" clId="{F81DBF9C-28B2-4A48-BE29-2239CBC324F4}" dt="2022-10-25T19:01:22.872" v="1465" actId="1076"/>
        <pc:sldMkLst>
          <pc:docMk/>
          <pc:sldMk cId="0" sldId="391"/>
        </pc:sldMkLst>
        <pc:spChg chg="mod">
          <ac:chgData name="Alex Osin" userId="97daa4f655778846" providerId="LiveId" clId="{F81DBF9C-28B2-4A48-BE29-2239CBC324F4}" dt="2022-10-25T19:01:16.347" v="1464" actId="1076"/>
          <ac:spMkLst>
            <pc:docMk/>
            <pc:sldMk cId="0" sldId="391"/>
            <ac:spMk id="67586" creationId="{833E9EC3-6836-83B1-884C-1D357206CF5D}"/>
          </ac:spMkLst>
        </pc:spChg>
        <pc:spChg chg="mod">
          <ac:chgData name="Alex Osin" userId="97daa4f655778846" providerId="LiveId" clId="{F81DBF9C-28B2-4A48-BE29-2239CBC324F4}" dt="2022-10-25T19:01:22.872" v="1465" actId="1076"/>
          <ac:spMkLst>
            <pc:docMk/>
            <pc:sldMk cId="0" sldId="391"/>
            <ac:spMk id="67589" creationId="{DE950B4F-544F-AA7E-5AF1-B3EECAA6A7AD}"/>
          </ac:spMkLst>
        </pc:spChg>
      </pc:sldChg>
      <pc:sldChg chg="ord">
        <pc:chgData name="Alex Osin" userId="97daa4f655778846" providerId="LiveId" clId="{F81DBF9C-28B2-4A48-BE29-2239CBC324F4}" dt="2022-10-25T19:01:29.658" v="1467"/>
        <pc:sldMkLst>
          <pc:docMk/>
          <pc:sldMk cId="0" sldId="444"/>
        </pc:sldMkLst>
      </pc:sldChg>
      <pc:sldChg chg="modSp mod">
        <pc:chgData name="Alex Osin" userId="97daa4f655778846" providerId="LiveId" clId="{F81DBF9C-28B2-4A48-BE29-2239CBC324F4}" dt="2022-10-25T18:09:27.699" v="619" actId="255"/>
        <pc:sldMkLst>
          <pc:docMk/>
          <pc:sldMk cId="0" sldId="459"/>
        </pc:sldMkLst>
        <pc:spChg chg="mod">
          <ac:chgData name="Alex Osin" userId="97daa4f655778846" providerId="LiveId" clId="{F81DBF9C-28B2-4A48-BE29-2239CBC324F4}" dt="2022-10-25T18:09:27.699" v="619" actId="255"/>
          <ac:spMkLst>
            <pc:docMk/>
            <pc:sldMk cId="0" sldId="459"/>
            <ac:spMk id="8" creationId="{B7D238FA-64CA-0293-95DE-E5B897DF0A31}"/>
          </ac:spMkLst>
        </pc:spChg>
        <pc:spChg chg="mod">
          <ac:chgData name="Alex Osin" userId="97daa4f655778846" providerId="LiveId" clId="{F81DBF9C-28B2-4A48-BE29-2239CBC324F4}" dt="2022-10-25T18:09:09.288" v="616" actId="2711"/>
          <ac:spMkLst>
            <pc:docMk/>
            <pc:sldMk cId="0" sldId="459"/>
            <ac:spMk id="52245" creationId="{CCDCB007-0E6E-B50B-DDB7-79B7A2B8A5A4}"/>
          </ac:spMkLst>
        </pc:spChg>
        <pc:spChg chg="mod">
          <ac:chgData name="Alex Osin" userId="97daa4f655778846" providerId="LiveId" clId="{F81DBF9C-28B2-4A48-BE29-2239CBC324F4}" dt="2022-10-25T18:09:15.247" v="617" actId="2711"/>
          <ac:spMkLst>
            <pc:docMk/>
            <pc:sldMk cId="0" sldId="459"/>
            <ac:spMk id="52246" creationId="{9441CD4A-5E52-B70A-481C-5EFA0197EEC7}"/>
          </ac:spMkLst>
        </pc:spChg>
      </pc:sldChg>
      <pc:sldChg chg="modSp mod">
        <pc:chgData name="Alex Osin" userId="97daa4f655778846" providerId="LiveId" clId="{F81DBF9C-28B2-4A48-BE29-2239CBC324F4}" dt="2022-10-25T19:03:24.833" v="1496" actId="6549"/>
        <pc:sldMkLst>
          <pc:docMk/>
          <pc:sldMk cId="0" sldId="463"/>
        </pc:sldMkLst>
        <pc:spChg chg="mod">
          <ac:chgData name="Alex Osin" userId="97daa4f655778846" providerId="LiveId" clId="{F81DBF9C-28B2-4A48-BE29-2239CBC324F4}" dt="2022-10-25T18:31:34.242" v="967" actId="1076"/>
          <ac:spMkLst>
            <pc:docMk/>
            <pc:sldMk cId="0" sldId="463"/>
            <ac:spMk id="12" creationId="{00000000-0000-0000-0000-000000000000}"/>
          </ac:spMkLst>
        </pc:spChg>
        <pc:spChg chg="mod">
          <ac:chgData name="Alex Osin" userId="97daa4f655778846" providerId="LiveId" clId="{F81DBF9C-28B2-4A48-BE29-2239CBC324F4}" dt="2022-10-25T18:32:01.885" v="1003" actId="20577"/>
          <ac:spMkLst>
            <pc:docMk/>
            <pc:sldMk cId="0" sldId="463"/>
            <ac:spMk id="13" creationId="{00000000-0000-0000-0000-000000000000}"/>
          </ac:spMkLst>
        </pc:spChg>
        <pc:spChg chg="mod">
          <ac:chgData name="Alex Osin" userId="97daa4f655778846" providerId="LiveId" clId="{F81DBF9C-28B2-4A48-BE29-2239CBC324F4}" dt="2022-10-25T19:02:41.837" v="1474" actId="20577"/>
          <ac:spMkLst>
            <pc:docMk/>
            <pc:sldMk cId="0" sldId="463"/>
            <ac:spMk id="14" creationId="{00000000-0000-0000-0000-000000000000}"/>
          </ac:spMkLst>
        </pc:spChg>
        <pc:spChg chg="mod">
          <ac:chgData name="Alex Osin" userId="97daa4f655778846" providerId="LiveId" clId="{F81DBF9C-28B2-4A48-BE29-2239CBC324F4}" dt="2022-10-25T19:03:10.469" v="1492" actId="1076"/>
          <ac:spMkLst>
            <pc:docMk/>
            <pc:sldMk cId="0" sldId="463"/>
            <ac:spMk id="15" creationId="{00000000-0000-0000-0000-000000000000}"/>
          </ac:spMkLst>
        </pc:spChg>
        <pc:spChg chg="mod">
          <ac:chgData name="Alex Osin" userId="97daa4f655778846" providerId="LiveId" clId="{F81DBF9C-28B2-4A48-BE29-2239CBC324F4}" dt="2022-10-25T19:03:19.462" v="1495" actId="114"/>
          <ac:spMkLst>
            <pc:docMk/>
            <pc:sldMk cId="0" sldId="463"/>
            <ac:spMk id="16" creationId="{00000000-0000-0000-0000-000000000000}"/>
          </ac:spMkLst>
        </pc:spChg>
        <pc:spChg chg="mod">
          <ac:chgData name="Alex Osin" userId="97daa4f655778846" providerId="LiveId" clId="{F81DBF9C-28B2-4A48-BE29-2239CBC324F4}" dt="2022-10-25T19:03:24.833" v="1496" actId="6549"/>
          <ac:spMkLst>
            <pc:docMk/>
            <pc:sldMk cId="0" sldId="463"/>
            <ac:spMk id="17" creationId="{00000000-0000-0000-0000-000000000000}"/>
          </ac:spMkLst>
        </pc:spChg>
      </pc:sldChg>
      <pc:sldChg chg="addSp delSp modSp mod">
        <pc:chgData name="Alex Osin" userId="97daa4f655778846" providerId="LiveId" clId="{F81DBF9C-28B2-4A48-BE29-2239CBC324F4}" dt="2022-10-25T18:39:16.971" v="1071"/>
        <pc:sldMkLst>
          <pc:docMk/>
          <pc:sldMk cId="0" sldId="465"/>
        </pc:sldMkLst>
        <pc:spChg chg="add del mod">
          <ac:chgData name="Alex Osin" userId="97daa4f655778846" providerId="LiveId" clId="{F81DBF9C-28B2-4A48-BE29-2239CBC324F4}" dt="2022-10-25T18:39:16.971" v="1071"/>
          <ac:spMkLst>
            <pc:docMk/>
            <pc:sldMk cId="0" sldId="465"/>
            <ac:spMk id="24" creationId="{B6CB03B6-C57F-FDBB-A2F3-ECBA53A531E4}"/>
          </ac:spMkLst>
        </pc:spChg>
      </pc:sldChg>
      <pc:sldChg chg="addSp delSp modSp mod">
        <pc:chgData name="Alex Osin" userId="97daa4f655778846" providerId="LiveId" clId="{F81DBF9C-28B2-4A48-BE29-2239CBC324F4}" dt="2022-10-25T19:00:46.368" v="1463" actId="20577"/>
        <pc:sldMkLst>
          <pc:docMk/>
          <pc:sldMk cId="3542576551" sldId="485"/>
        </pc:sldMkLst>
        <pc:spChg chg="mod">
          <ac:chgData name="Alex Osin" userId="97daa4f655778846" providerId="LiveId" clId="{F81DBF9C-28B2-4A48-BE29-2239CBC324F4}" dt="2022-10-25T18:57:50.793" v="1351" actId="1076"/>
          <ac:spMkLst>
            <pc:docMk/>
            <pc:sldMk cId="3542576551" sldId="485"/>
            <ac:spMk id="2" creationId="{C28C514E-2EA0-30B9-B765-BDF5DE2E9E67}"/>
          </ac:spMkLst>
        </pc:spChg>
        <pc:spChg chg="add mod">
          <ac:chgData name="Alex Osin" userId="97daa4f655778846" providerId="LiveId" clId="{F81DBF9C-28B2-4A48-BE29-2239CBC324F4}" dt="2022-10-25T19:00:46.368" v="1463" actId="20577"/>
          <ac:spMkLst>
            <pc:docMk/>
            <pc:sldMk cId="3542576551" sldId="485"/>
            <ac:spMk id="4" creationId="{081D876E-06DD-2ED4-82E8-E02D32412F93}"/>
          </ac:spMkLst>
        </pc:spChg>
        <pc:spChg chg="del">
          <ac:chgData name="Alex Osin" userId="97daa4f655778846" providerId="LiveId" clId="{F81DBF9C-28B2-4A48-BE29-2239CBC324F4}" dt="2022-10-25T18:46:00.859" v="1150" actId="478"/>
          <ac:spMkLst>
            <pc:docMk/>
            <pc:sldMk cId="3542576551" sldId="485"/>
            <ac:spMk id="5" creationId="{FAF5BCAB-22B0-E04F-BD7F-E00A2C07E4F4}"/>
          </ac:spMkLst>
        </pc:spChg>
        <pc:spChg chg="add mod">
          <ac:chgData name="Alex Osin" userId="97daa4f655778846" providerId="LiveId" clId="{F81DBF9C-28B2-4A48-BE29-2239CBC324F4}" dt="2022-10-25T18:59:59.504" v="1415" actId="692"/>
          <ac:spMkLst>
            <pc:docMk/>
            <pc:sldMk cId="3542576551" sldId="485"/>
            <ac:spMk id="6" creationId="{5DCF160F-514C-E314-B835-1F394D59674A}"/>
          </ac:spMkLst>
        </pc:spChg>
        <pc:spChg chg="del">
          <ac:chgData name="Alex Osin" userId="97daa4f655778846" providerId="LiveId" clId="{F81DBF9C-28B2-4A48-BE29-2239CBC324F4}" dt="2022-10-25T18:50:48.897" v="1153" actId="478"/>
          <ac:spMkLst>
            <pc:docMk/>
            <pc:sldMk cId="3542576551" sldId="485"/>
            <ac:spMk id="8" creationId="{48966E9F-0A91-7694-EC16-4CDA8D1E1987}"/>
          </ac:spMkLst>
        </pc:spChg>
        <pc:spChg chg="del">
          <ac:chgData name="Alex Osin" userId="97daa4f655778846" providerId="LiveId" clId="{F81DBF9C-28B2-4A48-BE29-2239CBC324F4}" dt="2022-10-25T18:46:07.832" v="1151" actId="478"/>
          <ac:spMkLst>
            <pc:docMk/>
            <pc:sldMk cId="3542576551" sldId="485"/>
            <ac:spMk id="10" creationId="{F0A3AC7F-1024-7DC2-1F01-D66BE8C77097}"/>
          </ac:spMkLst>
        </pc:spChg>
        <pc:spChg chg="mod">
          <ac:chgData name="Alex Osin" userId="97daa4f655778846" providerId="LiveId" clId="{F81DBF9C-28B2-4A48-BE29-2239CBC324F4}" dt="2022-10-25T18:52:12.301" v="1275" actId="1076"/>
          <ac:spMkLst>
            <pc:docMk/>
            <pc:sldMk cId="3542576551" sldId="485"/>
            <ac:spMk id="13" creationId="{D91ECED6-31E8-3BED-0E00-7BBA95B718D7}"/>
          </ac:spMkLst>
        </pc:spChg>
        <pc:graphicFrameChg chg="add mod modGraphic">
          <ac:chgData name="Alex Osin" userId="97daa4f655778846" providerId="LiveId" clId="{F81DBF9C-28B2-4A48-BE29-2239CBC324F4}" dt="2022-10-25T18:58:35.209" v="1398" actId="1076"/>
          <ac:graphicFrameMkLst>
            <pc:docMk/>
            <pc:sldMk cId="3542576551" sldId="485"/>
            <ac:graphicFrameMk id="3" creationId="{C06635DF-28C9-373C-905B-CCA0D371596D}"/>
          </ac:graphicFrameMkLst>
        </pc:graphicFrameChg>
        <pc:graphicFrameChg chg="del">
          <ac:chgData name="Alex Osin" userId="97daa4f655778846" providerId="LiveId" clId="{F81DBF9C-28B2-4A48-BE29-2239CBC324F4}" dt="2022-10-25T18:50:52.097" v="1154" actId="478"/>
          <ac:graphicFrameMkLst>
            <pc:docMk/>
            <pc:sldMk cId="3542576551" sldId="485"/>
            <ac:graphicFrameMk id="9" creationId="{00000000-0000-0000-0000-000000000000}"/>
          </ac:graphicFrameMkLst>
        </pc:graphicFrameChg>
        <pc:picChg chg="del">
          <ac:chgData name="Alex Osin" userId="97daa4f655778846" providerId="LiveId" clId="{F81DBF9C-28B2-4A48-BE29-2239CBC324F4}" dt="2022-10-25T18:46:09.916" v="1152" actId="478"/>
          <ac:picMkLst>
            <pc:docMk/>
            <pc:sldMk cId="3542576551" sldId="485"/>
            <ac:picMk id="11" creationId="{AD9509CE-55A9-8D06-E1EE-73CFFAF61F70}"/>
          </ac:picMkLst>
        </pc:picChg>
      </pc:sldChg>
      <pc:sldChg chg="new del">
        <pc:chgData name="Alex Osin" userId="97daa4f655778846" providerId="LiveId" clId="{F81DBF9C-28B2-4A48-BE29-2239CBC324F4}" dt="2022-10-25T18:30:54.737" v="934" actId="2696"/>
        <pc:sldMkLst>
          <pc:docMk/>
          <pc:sldMk cId="550281030" sldId="489"/>
        </pc:sldMkLst>
      </pc:sldChg>
      <pc:sldChg chg="add del">
        <pc:chgData name="Alex Osin" userId="97daa4f655778846" providerId="LiveId" clId="{F81DBF9C-28B2-4A48-BE29-2239CBC324F4}" dt="2022-10-25T18:39:23.910" v="1072" actId="2696"/>
        <pc:sldMkLst>
          <pc:docMk/>
          <pc:sldMk cId="4173618533" sldId="489"/>
        </pc:sldMkLst>
      </pc:sldChg>
      <pc:sldChg chg="addSp delSp modSp mod">
        <pc:chgData name="Alex Osin" userId="97daa4f655778846" providerId="LiveId" clId="{F81DBF9C-28B2-4A48-BE29-2239CBC324F4}" dt="2022-10-25T18:30:31.281" v="933" actId="1076"/>
        <pc:sldMkLst>
          <pc:docMk/>
          <pc:sldMk cId="3565720721" sldId="490"/>
        </pc:sldMkLst>
        <pc:spChg chg="mod">
          <ac:chgData name="Alex Osin" userId="97daa4f655778846" providerId="LiveId" clId="{F81DBF9C-28B2-4A48-BE29-2239CBC324F4}" dt="2022-10-25T18:22:41.019" v="767" actId="1076"/>
          <ac:spMkLst>
            <pc:docMk/>
            <pc:sldMk cId="3565720721" sldId="490"/>
            <ac:spMk id="4" creationId="{00000000-0000-0000-0000-000000000000}"/>
          </ac:spMkLst>
        </pc:spChg>
        <pc:spChg chg="del mod">
          <ac:chgData name="Alex Osin" userId="97daa4f655778846" providerId="LiveId" clId="{F81DBF9C-28B2-4A48-BE29-2239CBC324F4}" dt="2022-10-25T18:26:36.565" v="867" actId="478"/>
          <ac:spMkLst>
            <pc:docMk/>
            <pc:sldMk cId="3565720721" sldId="490"/>
            <ac:spMk id="5" creationId="{52743882-F06A-B5B5-E388-6A1803DAAB53}"/>
          </ac:spMkLst>
        </pc:spChg>
        <pc:spChg chg="add del mod">
          <ac:chgData name="Alex Osin" userId="97daa4f655778846" providerId="LiveId" clId="{F81DBF9C-28B2-4A48-BE29-2239CBC324F4}" dt="2022-10-25T17:58:50.099" v="416" actId="21"/>
          <ac:spMkLst>
            <pc:docMk/>
            <pc:sldMk cId="3565720721" sldId="490"/>
            <ac:spMk id="7" creationId="{8F48FF50-D77F-0F7A-E227-91E1DAFA902D}"/>
          </ac:spMkLst>
        </pc:spChg>
        <pc:spChg chg="mod">
          <ac:chgData name="Alex Osin" userId="97daa4f655778846" providerId="LiveId" clId="{F81DBF9C-28B2-4A48-BE29-2239CBC324F4}" dt="2022-10-25T17:40:59.058" v="195" actId="6549"/>
          <ac:spMkLst>
            <pc:docMk/>
            <pc:sldMk cId="3565720721" sldId="490"/>
            <ac:spMk id="8" creationId="{00000000-0000-0000-0000-000000000000}"/>
          </ac:spMkLst>
        </pc:spChg>
        <pc:spChg chg="add del mod">
          <ac:chgData name="Alex Osin" userId="97daa4f655778846" providerId="LiveId" clId="{F81DBF9C-28B2-4A48-BE29-2239CBC324F4}" dt="2022-10-25T17:50:53.284" v="283" actId="22"/>
          <ac:spMkLst>
            <pc:docMk/>
            <pc:sldMk cId="3565720721" sldId="490"/>
            <ac:spMk id="10" creationId="{5A99155D-10AA-283A-D197-0392A9B975DB}"/>
          </ac:spMkLst>
        </pc:spChg>
        <pc:spChg chg="del mod">
          <ac:chgData name="Alex Osin" userId="97daa4f655778846" providerId="LiveId" clId="{F81DBF9C-28B2-4A48-BE29-2239CBC324F4}" dt="2022-10-25T18:08:11.114" v="599" actId="478"/>
          <ac:spMkLst>
            <pc:docMk/>
            <pc:sldMk cId="3565720721" sldId="490"/>
            <ac:spMk id="12" creationId="{00000000-0000-0000-0000-000000000000}"/>
          </ac:spMkLst>
        </pc:spChg>
        <pc:spChg chg="del">
          <ac:chgData name="Alex Osin" userId="97daa4f655778846" providerId="LiveId" clId="{F81DBF9C-28B2-4A48-BE29-2239CBC324F4}" dt="2022-10-25T18:08:13.717" v="600" actId="478"/>
          <ac:spMkLst>
            <pc:docMk/>
            <pc:sldMk cId="3565720721" sldId="490"/>
            <ac:spMk id="13" creationId="{00000000-0000-0000-0000-000000000000}"/>
          </ac:spMkLst>
        </pc:spChg>
        <pc:spChg chg="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14" creationId="{F51FC73C-41F1-CE58-0841-B4931E4DBEFC}"/>
          </ac:spMkLst>
        </pc:spChg>
        <pc:spChg chg="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25" creationId="{BCD05F26-62D3-8BBE-2FAE-984DEC299BCA}"/>
          </ac:spMkLst>
        </pc:spChg>
        <pc:spChg chg="del mod">
          <ac:chgData name="Alex Osin" userId="97daa4f655778846" providerId="LiveId" clId="{F81DBF9C-28B2-4A48-BE29-2239CBC324F4}" dt="2022-10-25T18:26:34.594" v="866" actId="478"/>
          <ac:spMkLst>
            <pc:docMk/>
            <pc:sldMk cId="3565720721" sldId="490"/>
            <ac:spMk id="26" creationId="{6F99E6A2-06A8-35CE-9C61-F63D90F87487}"/>
          </ac:spMkLst>
        </pc:spChg>
        <pc:spChg chg="mod">
          <ac:chgData name="Alex Osin" userId="97daa4f655778846" providerId="LiveId" clId="{F81DBF9C-28B2-4A48-BE29-2239CBC324F4}" dt="2022-10-25T18:04:21.546" v="552" actId="1076"/>
          <ac:spMkLst>
            <pc:docMk/>
            <pc:sldMk cId="3565720721" sldId="490"/>
            <ac:spMk id="28" creationId="{524237AC-A57D-0187-8629-8488E0D5F9F4}"/>
          </ac:spMkLst>
        </pc:spChg>
        <pc:spChg chg="mod">
          <ac:chgData name="Alex Osin" userId="97daa4f655778846" providerId="LiveId" clId="{F81DBF9C-28B2-4A48-BE29-2239CBC324F4}" dt="2022-10-25T18:04:21.546" v="552" actId="1076"/>
          <ac:spMkLst>
            <pc:docMk/>
            <pc:sldMk cId="3565720721" sldId="490"/>
            <ac:spMk id="29" creationId="{6634BACF-2A81-7EAD-8D8D-B8F06D984A49}"/>
          </ac:spMkLst>
        </pc:spChg>
        <pc:spChg chg="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31" creationId="{3301220B-5B99-36F9-1CD1-4673C5C7FFF3}"/>
          </ac:spMkLst>
        </pc:spChg>
        <pc:spChg chg="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32" creationId="{BFA6E204-626B-5AC9-D8D2-96B5845EE75C}"/>
          </ac:spMkLst>
        </pc:spChg>
        <pc:spChg chg="mod">
          <ac:chgData name="Alex Osin" userId="97daa4f655778846" providerId="LiveId" clId="{F81DBF9C-28B2-4A48-BE29-2239CBC324F4}" dt="2022-10-25T17:41:19.636" v="228" actId="1035"/>
          <ac:spMkLst>
            <pc:docMk/>
            <pc:sldMk cId="3565720721" sldId="490"/>
            <ac:spMk id="34" creationId="{B787C643-5A81-EFEC-69B2-65AE738951E8}"/>
          </ac:spMkLst>
        </pc:spChg>
        <pc:spChg chg="mod">
          <ac:chgData name="Alex Osin" userId="97daa4f655778846" providerId="LiveId" clId="{F81DBF9C-28B2-4A48-BE29-2239CBC324F4}" dt="2022-10-25T17:41:19.636" v="228" actId="1035"/>
          <ac:spMkLst>
            <pc:docMk/>
            <pc:sldMk cId="3565720721" sldId="490"/>
            <ac:spMk id="36" creationId="{9021CF1D-DEDE-73E7-0E99-47AC25EA7EBA}"/>
          </ac:spMkLst>
        </pc:spChg>
        <pc:spChg chg="mod">
          <ac:chgData name="Alex Osin" userId="97daa4f655778846" providerId="LiveId" clId="{F81DBF9C-28B2-4A48-BE29-2239CBC324F4}" dt="2022-10-25T17:41:19.636" v="228" actId="1035"/>
          <ac:spMkLst>
            <pc:docMk/>
            <pc:sldMk cId="3565720721" sldId="490"/>
            <ac:spMk id="37" creationId="{6E6FB170-4D43-E328-47DE-E6D973A64C8E}"/>
          </ac:spMkLst>
        </pc:spChg>
        <pc:spChg chg="mod">
          <ac:chgData name="Alex Osin" userId="97daa4f655778846" providerId="LiveId" clId="{F81DBF9C-28B2-4A48-BE29-2239CBC324F4}" dt="2022-10-25T17:41:19.636" v="228" actId="1035"/>
          <ac:spMkLst>
            <pc:docMk/>
            <pc:sldMk cId="3565720721" sldId="490"/>
            <ac:spMk id="38" creationId="{B9447E86-D774-1EB7-F9A3-00707A92AB1E}"/>
          </ac:spMkLst>
        </pc:spChg>
        <pc:spChg chg="add 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40" creationId="{7F9E842F-7BF0-88D1-F8EB-7BCDA0C0BF6D}"/>
          </ac:spMkLst>
        </pc:spChg>
        <pc:spChg chg="add 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42" creationId="{BBE33F69-E49B-5150-3C71-BF527E51194B}"/>
          </ac:spMkLst>
        </pc:spChg>
        <pc:spChg chg="add del mod">
          <ac:chgData name="Alex Osin" userId="97daa4f655778846" providerId="LiveId" clId="{F81DBF9C-28B2-4A48-BE29-2239CBC324F4}" dt="2022-10-25T18:26:39.586" v="868" actId="478"/>
          <ac:spMkLst>
            <pc:docMk/>
            <pc:sldMk cId="3565720721" sldId="490"/>
            <ac:spMk id="43" creationId="{BEB4E5F4-8D8A-CBCC-C482-EDD10461136B}"/>
          </ac:spMkLst>
        </pc:spChg>
        <pc:spChg chg="add 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44" creationId="{A1F10883-ACE0-B098-A60C-013D8E13C484}"/>
          </ac:spMkLst>
        </pc:spChg>
        <pc:spChg chg="add 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45" creationId="{0E87E561-025A-C69B-409A-BDB285F2A2BB}"/>
          </ac:spMkLst>
        </pc:spChg>
        <pc:spChg chg="add 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46" creationId="{3F7E8F00-0E28-33CA-1908-862BDEA97AA8}"/>
          </ac:spMkLst>
        </pc:spChg>
        <pc:spChg chg="add 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48" creationId="{E3CA44D6-13E2-BAE0-806A-B6169017B961}"/>
          </ac:spMkLst>
        </pc:spChg>
        <pc:spChg chg="add 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50" creationId="{B60D5166-FD36-9025-6B3C-4B8438BE30A2}"/>
          </ac:spMkLst>
        </pc:spChg>
        <pc:spChg chg="add 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52" creationId="{C0C1C7E2-6132-3CFA-544F-70546A1B49AC}"/>
          </ac:spMkLst>
        </pc:spChg>
        <pc:spChg chg="add del mod">
          <ac:chgData name="Alex Osin" userId="97daa4f655778846" providerId="LiveId" clId="{F81DBF9C-28B2-4A48-BE29-2239CBC324F4}" dt="2022-10-25T18:28:10.844" v="906" actId="478"/>
          <ac:spMkLst>
            <pc:docMk/>
            <pc:sldMk cId="3565720721" sldId="490"/>
            <ac:spMk id="53" creationId="{0E67F1F3-739F-584C-24FC-E11AE8DCC46D}"/>
          </ac:spMkLst>
        </pc:spChg>
        <pc:spChg chg="add 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54" creationId="{EFC30B90-33C9-CD8C-231B-B9DB6A2ECC26}"/>
          </ac:spMkLst>
        </pc:spChg>
        <pc:spChg chg="add mod">
          <ac:chgData name="Alex Osin" userId="97daa4f655778846" providerId="LiveId" clId="{F81DBF9C-28B2-4A48-BE29-2239CBC324F4}" dt="2022-10-25T18:29:51.039" v="924" actId="1076"/>
          <ac:spMkLst>
            <pc:docMk/>
            <pc:sldMk cId="3565720721" sldId="490"/>
            <ac:spMk id="58" creationId="{87B4D6DB-87EC-D21B-1F78-F01FAA3656B8}"/>
          </ac:spMkLst>
        </pc:spChg>
        <pc:spChg chg="add mod">
          <ac:chgData name="Alex Osin" userId="97daa4f655778846" providerId="LiveId" clId="{F81DBF9C-28B2-4A48-BE29-2239CBC324F4}" dt="2022-10-25T18:30:31.281" v="933" actId="1076"/>
          <ac:spMkLst>
            <pc:docMk/>
            <pc:sldMk cId="3565720721" sldId="490"/>
            <ac:spMk id="59" creationId="{48E3DE2C-BF57-91F6-83A0-2F8EF5211780}"/>
          </ac:spMkLst>
        </pc:spChg>
        <pc:spChg chg="add del mod">
          <ac:chgData name="Alex Osin" userId="97daa4f655778846" providerId="LiveId" clId="{F81DBF9C-28B2-4A48-BE29-2239CBC324F4}" dt="2022-10-25T18:18:50.987" v="726" actId="478"/>
          <ac:spMkLst>
            <pc:docMk/>
            <pc:sldMk cId="3565720721" sldId="490"/>
            <ac:spMk id="60" creationId="{88D2FDE3-9F01-97C3-2874-B45DFD4B13B0}"/>
          </ac:spMkLst>
        </pc:spChg>
        <pc:spChg chg="add del mod">
          <ac:chgData name="Alex Osin" userId="97daa4f655778846" providerId="LiveId" clId="{F81DBF9C-28B2-4A48-BE29-2239CBC324F4}" dt="2022-10-25T18:18:45.008" v="723" actId="478"/>
          <ac:spMkLst>
            <pc:docMk/>
            <pc:sldMk cId="3565720721" sldId="490"/>
            <ac:spMk id="61" creationId="{6C33E6FA-1AE1-168F-B64F-3800115CD002}"/>
          </ac:spMkLst>
        </pc:spChg>
        <pc:spChg chg="add del mod">
          <ac:chgData name="Alex Osin" userId="97daa4f655778846" providerId="LiveId" clId="{F81DBF9C-28B2-4A48-BE29-2239CBC324F4}" dt="2022-10-25T18:18:42.797" v="722" actId="478"/>
          <ac:spMkLst>
            <pc:docMk/>
            <pc:sldMk cId="3565720721" sldId="490"/>
            <ac:spMk id="62" creationId="{35551E52-C966-40EE-CA01-72093623B867}"/>
          </ac:spMkLst>
        </pc:spChg>
        <pc:spChg chg="add del mod">
          <ac:chgData name="Alex Osin" userId="97daa4f655778846" providerId="LiveId" clId="{F81DBF9C-28B2-4A48-BE29-2239CBC324F4}" dt="2022-10-25T18:18:40.873" v="720" actId="478"/>
          <ac:spMkLst>
            <pc:docMk/>
            <pc:sldMk cId="3565720721" sldId="490"/>
            <ac:spMk id="63" creationId="{FCBDB006-12F0-0847-7395-59EBAACFF3DE}"/>
          </ac:spMkLst>
        </pc:spChg>
        <pc:spChg chg="add del mod">
          <ac:chgData name="Alex Osin" userId="97daa4f655778846" providerId="LiveId" clId="{F81DBF9C-28B2-4A48-BE29-2239CBC324F4}" dt="2022-10-25T18:18:47.131" v="724" actId="478"/>
          <ac:spMkLst>
            <pc:docMk/>
            <pc:sldMk cId="3565720721" sldId="490"/>
            <ac:spMk id="64" creationId="{B0CD939A-3842-1834-2188-BA8567018D2A}"/>
          </ac:spMkLst>
        </pc:spChg>
        <pc:spChg chg="add del mod">
          <ac:chgData name="Alex Osin" userId="97daa4f655778846" providerId="LiveId" clId="{F81DBF9C-28B2-4A48-BE29-2239CBC324F4}" dt="2022-10-25T18:18:39.264" v="719" actId="478"/>
          <ac:spMkLst>
            <pc:docMk/>
            <pc:sldMk cId="3565720721" sldId="490"/>
            <ac:spMk id="65" creationId="{A98A7CE3-BF54-02F0-234D-074D09513848}"/>
          </ac:spMkLst>
        </pc:spChg>
        <pc:spChg chg="add del mod">
          <ac:chgData name="Alex Osin" userId="97daa4f655778846" providerId="LiveId" clId="{F81DBF9C-28B2-4A48-BE29-2239CBC324F4}" dt="2022-10-25T18:22:27.762" v="766"/>
          <ac:spMkLst>
            <pc:docMk/>
            <pc:sldMk cId="3565720721" sldId="490"/>
            <ac:spMk id="66" creationId="{21B58BDC-72F7-6BAC-C2D1-F5E0EE5DCF89}"/>
          </ac:spMkLst>
        </pc:spChg>
        <pc:spChg chg="add del mod">
          <ac:chgData name="Alex Osin" userId="97daa4f655778846" providerId="LiveId" clId="{F81DBF9C-28B2-4A48-BE29-2239CBC324F4}" dt="2022-10-25T18:22:27.762" v="766"/>
          <ac:spMkLst>
            <pc:docMk/>
            <pc:sldMk cId="3565720721" sldId="490"/>
            <ac:spMk id="67" creationId="{846B6EA3-30F1-D7E6-63F3-FCE19B14356D}"/>
          </ac:spMkLst>
        </pc:spChg>
        <pc:spChg chg="add del mod">
          <ac:chgData name="Alex Osin" userId="97daa4f655778846" providerId="LiveId" clId="{F81DBF9C-28B2-4A48-BE29-2239CBC324F4}" dt="2022-10-25T18:22:27.762" v="766"/>
          <ac:spMkLst>
            <pc:docMk/>
            <pc:sldMk cId="3565720721" sldId="490"/>
            <ac:spMk id="68" creationId="{E227CC11-9D29-8566-DDA7-44A9BC894740}"/>
          </ac:spMkLst>
        </pc:spChg>
        <pc:spChg chg="add del mod">
          <ac:chgData name="Alex Osin" userId="97daa4f655778846" providerId="LiveId" clId="{F81DBF9C-28B2-4A48-BE29-2239CBC324F4}" dt="2022-10-25T18:22:27.762" v="766"/>
          <ac:spMkLst>
            <pc:docMk/>
            <pc:sldMk cId="3565720721" sldId="490"/>
            <ac:spMk id="69" creationId="{D97B1CE5-D20D-7EAD-51D2-0292F5D00FED}"/>
          </ac:spMkLst>
        </pc:spChg>
        <pc:spChg chg="add del mod">
          <ac:chgData name="Alex Osin" userId="97daa4f655778846" providerId="LiveId" clId="{F81DBF9C-28B2-4A48-BE29-2239CBC324F4}" dt="2022-10-25T18:22:27.762" v="766"/>
          <ac:spMkLst>
            <pc:docMk/>
            <pc:sldMk cId="3565720721" sldId="490"/>
            <ac:spMk id="70" creationId="{7E0324D1-8BC0-B87C-4376-BCFCD6B870F5}"/>
          </ac:spMkLst>
        </pc:spChg>
        <pc:spChg chg="add del mod">
          <ac:chgData name="Alex Osin" userId="97daa4f655778846" providerId="LiveId" clId="{F81DBF9C-28B2-4A48-BE29-2239CBC324F4}" dt="2022-10-25T18:22:27.762" v="766"/>
          <ac:spMkLst>
            <pc:docMk/>
            <pc:sldMk cId="3565720721" sldId="490"/>
            <ac:spMk id="71" creationId="{40DACE24-FFCC-8A84-D386-604B7548481C}"/>
          </ac:spMkLst>
        </pc:spChg>
        <pc:spChg chg="add del mod">
          <ac:chgData name="Alex Osin" userId="97daa4f655778846" providerId="LiveId" clId="{F81DBF9C-28B2-4A48-BE29-2239CBC324F4}" dt="2022-10-25T18:22:27.762" v="766"/>
          <ac:spMkLst>
            <pc:docMk/>
            <pc:sldMk cId="3565720721" sldId="490"/>
            <ac:spMk id="72" creationId="{2B9A61C0-EFBC-16B1-9630-BC92DE5C4A1B}"/>
          </ac:spMkLst>
        </pc:spChg>
        <pc:spChg chg="add del mod">
          <ac:chgData name="Alex Osin" userId="97daa4f655778846" providerId="LiveId" clId="{F81DBF9C-28B2-4A48-BE29-2239CBC324F4}" dt="2022-10-25T18:22:27.762" v="766"/>
          <ac:spMkLst>
            <pc:docMk/>
            <pc:sldMk cId="3565720721" sldId="490"/>
            <ac:spMk id="73" creationId="{0338EB76-8A62-19B8-1F0B-2FE832311122}"/>
          </ac:spMkLst>
        </pc:spChg>
        <pc:spChg chg="add del mod">
          <ac:chgData name="Alex Osin" userId="97daa4f655778846" providerId="LiveId" clId="{F81DBF9C-28B2-4A48-BE29-2239CBC324F4}" dt="2022-10-25T18:22:27.762" v="766"/>
          <ac:spMkLst>
            <pc:docMk/>
            <pc:sldMk cId="3565720721" sldId="490"/>
            <ac:spMk id="74" creationId="{3C9EAF50-A215-30A3-5346-97FC32C70C6D}"/>
          </ac:spMkLst>
        </pc:spChg>
        <pc:spChg chg="add del mod">
          <ac:chgData name="Alex Osin" userId="97daa4f655778846" providerId="LiveId" clId="{F81DBF9C-28B2-4A48-BE29-2239CBC324F4}" dt="2022-10-25T18:22:27.762" v="766"/>
          <ac:spMkLst>
            <pc:docMk/>
            <pc:sldMk cId="3565720721" sldId="490"/>
            <ac:spMk id="75" creationId="{D187718C-E0A5-B39E-FB7F-9288243B34B1}"/>
          </ac:spMkLst>
        </pc:spChg>
        <pc:spChg chg="add mod">
          <ac:chgData name="Alex Osin" userId="97daa4f655778846" providerId="LiveId" clId="{F81DBF9C-28B2-4A48-BE29-2239CBC324F4}" dt="2022-10-25T18:30:15.421" v="930" actId="1038"/>
          <ac:spMkLst>
            <pc:docMk/>
            <pc:sldMk cId="3565720721" sldId="490"/>
            <ac:spMk id="76" creationId="{F6FACA6E-F615-02DC-6391-E4F78A5C64A7}"/>
          </ac:spMkLst>
        </pc:spChg>
        <pc:spChg chg="add mod">
          <ac:chgData name="Alex Osin" userId="97daa4f655778846" providerId="LiveId" clId="{F81DBF9C-28B2-4A48-BE29-2239CBC324F4}" dt="2022-10-25T18:30:26.419" v="932" actId="164"/>
          <ac:spMkLst>
            <pc:docMk/>
            <pc:sldMk cId="3565720721" sldId="490"/>
            <ac:spMk id="77" creationId="{BE5C1E01-226C-AC89-294A-3EA2E42BD049}"/>
          </ac:spMkLst>
        </pc:spChg>
        <pc:grpChg chg="add del mod">
          <ac:chgData name="Alex Osin" userId="97daa4f655778846" providerId="LiveId" clId="{F81DBF9C-28B2-4A48-BE29-2239CBC324F4}" dt="2022-10-25T18:26:36.565" v="867" actId="478"/>
          <ac:grpSpMkLst>
            <pc:docMk/>
            <pc:sldMk cId="3565720721" sldId="490"/>
            <ac:grpSpMk id="3" creationId="{22B36D4C-031B-5356-AD0F-B2078329597A}"/>
          </ac:grpSpMkLst>
        </pc:grpChg>
        <pc:grpChg chg="del">
          <ac:chgData name="Alex Osin" userId="97daa4f655778846" providerId="LiveId" clId="{F81DBF9C-28B2-4A48-BE29-2239CBC324F4}" dt="2022-10-25T17:41:01.090" v="196" actId="478"/>
          <ac:grpSpMkLst>
            <pc:docMk/>
            <pc:sldMk cId="3565720721" sldId="490"/>
            <ac:grpSpMk id="10" creationId="{00000000-0000-0000-0000-000000000000}"/>
          </ac:grpSpMkLst>
        </pc:grpChg>
        <pc:grpChg chg="mod">
          <ac:chgData name="Alex Osin" userId="97daa4f655778846" providerId="LiveId" clId="{F81DBF9C-28B2-4A48-BE29-2239CBC324F4}" dt="2022-10-25T18:30:15.421" v="930" actId="1038"/>
          <ac:grpSpMkLst>
            <pc:docMk/>
            <pc:sldMk cId="3565720721" sldId="490"/>
            <ac:grpSpMk id="11" creationId="{7FA43508-21D5-E2C9-AEBB-4E77BC80C368}"/>
          </ac:grpSpMkLst>
        </pc:grpChg>
        <pc:grpChg chg="del">
          <ac:chgData name="Alex Osin" userId="97daa4f655778846" providerId="LiveId" clId="{F81DBF9C-28B2-4A48-BE29-2239CBC324F4}" dt="2022-10-25T18:08:16.055" v="601" actId="478"/>
          <ac:grpSpMkLst>
            <pc:docMk/>
            <pc:sldMk cId="3565720721" sldId="490"/>
            <ac:grpSpMk id="24" creationId="{00000000-0000-0000-0000-000000000000}"/>
          </ac:grpSpMkLst>
        </pc:grpChg>
        <pc:grpChg chg="add del mod">
          <ac:chgData name="Alex Osin" userId="97daa4f655778846" providerId="LiveId" clId="{F81DBF9C-28B2-4A48-BE29-2239CBC324F4}" dt="2022-10-25T18:04:25.787" v="553" actId="21"/>
          <ac:grpSpMkLst>
            <pc:docMk/>
            <pc:sldMk cId="3565720721" sldId="490"/>
            <ac:grpSpMk id="27" creationId="{C988F816-D596-9B52-8E9D-6836704D1DEE}"/>
          </ac:grpSpMkLst>
        </pc:grpChg>
        <pc:grpChg chg="add mod">
          <ac:chgData name="Alex Osin" userId="97daa4f655778846" providerId="LiveId" clId="{F81DBF9C-28B2-4A48-BE29-2239CBC324F4}" dt="2022-10-25T18:30:15.421" v="930" actId="1038"/>
          <ac:grpSpMkLst>
            <pc:docMk/>
            <pc:sldMk cId="3565720721" sldId="490"/>
            <ac:grpSpMk id="30" creationId="{F754B6C5-9EBB-3DAC-13E8-0396D30F4C04}"/>
          </ac:grpSpMkLst>
        </pc:grpChg>
        <pc:grpChg chg="add del mod">
          <ac:chgData name="Alex Osin" userId="97daa4f655778846" providerId="LiveId" clId="{F81DBF9C-28B2-4A48-BE29-2239CBC324F4}" dt="2022-10-25T17:54:10.563" v="341" actId="478"/>
          <ac:grpSpMkLst>
            <pc:docMk/>
            <pc:sldMk cId="3565720721" sldId="490"/>
            <ac:grpSpMk id="33" creationId="{31FB0A10-7913-6D6E-6138-5AFD7257560D}"/>
          </ac:grpSpMkLst>
        </pc:grpChg>
        <pc:grpChg chg="mod">
          <ac:chgData name="Alex Osin" userId="97daa4f655778846" providerId="LiveId" clId="{F81DBF9C-28B2-4A48-BE29-2239CBC324F4}" dt="2022-10-25T17:41:19.636" v="228" actId="1035"/>
          <ac:grpSpMkLst>
            <pc:docMk/>
            <pc:sldMk cId="3565720721" sldId="490"/>
            <ac:grpSpMk id="35" creationId="{F8FC55D1-C8B1-3439-81E7-32A2899331FA}"/>
          </ac:grpSpMkLst>
        </pc:grpChg>
        <pc:grpChg chg="add mod">
          <ac:chgData name="Alex Osin" userId="97daa4f655778846" providerId="LiveId" clId="{F81DBF9C-28B2-4A48-BE29-2239CBC324F4}" dt="2022-10-25T18:30:15.421" v="930" actId="1038"/>
          <ac:grpSpMkLst>
            <pc:docMk/>
            <pc:sldMk cId="3565720721" sldId="490"/>
            <ac:grpSpMk id="55" creationId="{E759C07A-A8AE-4FCB-FBF9-43F21AC0BC26}"/>
          </ac:grpSpMkLst>
        </pc:grpChg>
        <pc:grpChg chg="add mod">
          <ac:chgData name="Alex Osin" userId="97daa4f655778846" providerId="LiveId" clId="{F81DBF9C-28B2-4A48-BE29-2239CBC324F4}" dt="2022-10-25T18:30:15.421" v="930" actId="1038"/>
          <ac:grpSpMkLst>
            <pc:docMk/>
            <pc:sldMk cId="3565720721" sldId="490"/>
            <ac:grpSpMk id="56" creationId="{5DD50C1C-652E-2F6A-57DA-69E88DEE2F22}"/>
          </ac:grpSpMkLst>
        </pc:grpChg>
        <pc:grpChg chg="add mod">
          <ac:chgData name="Alex Osin" userId="97daa4f655778846" providerId="LiveId" clId="{F81DBF9C-28B2-4A48-BE29-2239CBC324F4}" dt="2022-10-25T18:30:15.421" v="930" actId="1038"/>
          <ac:grpSpMkLst>
            <pc:docMk/>
            <pc:sldMk cId="3565720721" sldId="490"/>
            <ac:grpSpMk id="57" creationId="{D6BEC54F-26F9-CB44-87B3-EE9E33FA60E6}"/>
          </ac:grpSpMkLst>
        </pc:grpChg>
        <pc:grpChg chg="add mod">
          <ac:chgData name="Alex Osin" userId="97daa4f655778846" providerId="LiveId" clId="{F81DBF9C-28B2-4A48-BE29-2239CBC324F4}" dt="2022-10-25T18:30:26.419" v="932" actId="164"/>
          <ac:grpSpMkLst>
            <pc:docMk/>
            <pc:sldMk cId="3565720721" sldId="490"/>
            <ac:grpSpMk id="78" creationId="{C1A1D5B9-AB70-2697-738E-027D3B10907C}"/>
          </ac:grpSpMkLst>
        </pc:grpChg>
        <pc:grpChg chg="add mod">
          <ac:chgData name="Alex Osin" userId="97daa4f655778846" providerId="LiveId" clId="{F81DBF9C-28B2-4A48-BE29-2239CBC324F4}" dt="2022-10-25T18:30:26.419" v="932" actId="164"/>
          <ac:grpSpMkLst>
            <pc:docMk/>
            <pc:sldMk cId="3565720721" sldId="490"/>
            <ac:grpSpMk id="79" creationId="{5DBA1E0B-B34C-3EAA-9E7C-0BFA02FE9D89}"/>
          </ac:grpSpMkLst>
        </pc:grpChg>
        <pc:picChg chg="del">
          <ac:chgData name="Alex Osin" userId="97daa4f655778846" providerId="LiveId" clId="{F81DBF9C-28B2-4A48-BE29-2239CBC324F4}" dt="2022-10-25T17:40:57.681" v="194" actId="478"/>
          <ac:picMkLst>
            <pc:docMk/>
            <pc:sldMk cId="3565720721" sldId="490"/>
            <ac:picMk id="6" creationId="{00000000-0000-0000-0000-000000000000}"/>
          </ac:picMkLst>
        </pc:picChg>
      </pc:sldChg>
    </pc:docChg>
  </pc:docChgLst>
</pc:chgInfo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fif"/></Relationships>
</file>

<file path=ppt/diagrams/_rels/data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image" Target="../media/image33.jpg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fif"/></Relationships>
</file>

<file path=ppt/diagrams/_rels/drawing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image" Target="../media/image33.jpg"/></Relationships>
</file>

<file path=ppt/diagrams/_rels/drawing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FBD89D-CA8B-46F6-87AC-3CB2F1CEE91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E5B6D428-13DF-4944-AC00-2B022D1F3534}">
      <dgm:prSet phldrT="[Текст]"/>
      <dgm:spPr/>
      <dgm:t>
        <a:bodyPr/>
        <a:lstStyle/>
        <a:p>
          <a:r>
            <a:rPr lang="ru-RU" b="1" dirty="0">
              <a:latin typeface="Times New Roman" pitchFamily="18" charset="0"/>
              <a:cs typeface="Times New Roman" pitchFamily="18" charset="0"/>
            </a:rPr>
            <a:t>Индикация</a:t>
          </a:r>
        </a:p>
      </dgm:t>
    </dgm:pt>
    <dgm:pt modelId="{E78DE3C0-90ED-4BC0-B274-7F217819DA7D}" type="parTrans" cxnId="{3D6C9863-A6CA-4568-8147-6C3E250D09B8}">
      <dgm:prSet/>
      <dgm:spPr/>
      <dgm:t>
        <a:bodyPr/>
        <a:lstStyle/>
        <a:p>
          <a:endParaRPr lang="ru-RU" b="1">
            <a:latin typeface="Times New Roman" pitchFamily="18" charset="0"/>
            <a:cs typeface="Times New Roman" pitchFamily="18" charset="0"/>
          </a:endParaRPr>
        </a:p>
      </dgm:t>
    </dgm:pt>
    <dgm:pt modelId="{ACF93EE5-79D9-47E9-8ADE-C95FF90417AB}" type="sibTrans" cxnId="{3D6C9863-A6CA-4568-8147-6C3E250D09B8}">
      <dgm:prSet/>
      <dgm:spPr/>
      <dgm:t>
        <a:bodyPr/>
        <a:lstStyle/>
        <a:p>
          <a:endParaRPr lang="ru-RU" b="1">
            <a:latin typeface="Times New Roman" pitchFamily="18" charset="0"/>
            <a:cs typeface="Times New Roman" pitchFamily="18" charset="0"/>
          </a:endParaRPr>
        </a:p>
      </dgm:t>
    </dgm:pt>
    <dgm:pt modelId="{588B049A-24CD-44C7-9E3E-AF1BAFD9E66B}">
      <dgm:prSet phldrT="[Текст]"/>
      <dgm:spPr>
        <a:solidFill>
          <a:schemeClr val="accent4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ru-RU" b="1" dirty="0">
              <a:latin typeface="Times New Roman" pitchFamily="18" charset="0"/>
              <a:cs typeface="Times New Roman" pitchFamily="18" charset="0"/>
            </a:rPr>
            <a:t>Характеристика</a:t>
          </a:r>
        </a:p>
      </dgm:t>
    </dgm:pt>
    <dgm:pt modelId="{CCC38606-55B2-4005-A8F4-2C051CFBE42A}" type="parTrans" cxnId="{B3605F1B-535F-4CFE-9E83-647300F24A27}">
      <dgm:prSet/>
      <dgm:spPr/>
      <dgm:t>
        <a:bodyPr/>
        <a:lstStyle/>
        <a:p>
          <a:endParaRPr lang="ru-RU" b="1">
            <a:latin typeface="Times New Roman" pitchFamily="18" charset="0"/>
            <a:cs typeface="Times New Roman" pitchFamily="18" charset="0"/>
          </a:endParaRPr>
        </a:p>
      </dgm:t>
    </dgm:pt>
    <dgm:pt modelId="{73D90FE8-2DDE-4F63-B1D6-6C62FA59A038}" type="sibTrans" cxnId="{B3605F1B-535F-4CFE-9E83-647300F24A27}">
      <dgm:prSet/>
      <dgm:spPr/>
      <dgm:t>
        <a:bodyPr/>
        <a:lstStyle/>
        <a:p>
          <a:endParaRPr lang="ru-RU" b="1">
            <a:latin typeface="Times New Roman" pitchFamily="18" charset="0"/>
            <a:cs typeface="Times New Roman" pitchFamily="18" charset="0"/>
          </a:endParaRPr>
        </a:p>
      </dgm:t>
    </dgm:pt>
    <dgm:pt modelId="{BC87B121-6A62-424F-BF7E-ABEDFEC0563D}">
      <dgm:prSet phldrT="[Текст]"/>
      <dgm:spPr>
        <a:solidFill>
          <a:schemeClr val="accent3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ru-RU" b="1" dirty="0" err="1">
              <a:latin typeface="Times New Roman" pitchFamily="18" charset="0"/>
              <a:cs typeface="Times New Roman" pitchFamily="18" charset="0"/>
            </a:rPr>
            <a:t>Типирование</a:t>
          </a:r>
          <a:endParaRPr lang="ru-RU" b="1" dirty="0">
            <a:latin typeface="Times New Roman" pitchFamily="18" charset="0"/>
            <a:cs typeface="Times New Roman" pitchFamily="18" charset="0"/>
          </a:endParaRPr>
        </a:p>
      </dgm:t>
    </dgm:pt>
    <dgm:pt modelId="{7304D2A6-3EFA-4542-9AC4-B412F1D995D1}" type="parTrans" cxnId="{E33A004E-DF0D-4B84-85B3-E63F523F0F63}">
      <dgm:prSet/>
      <dgm:spPr/>
      <dgm:t>
        <a:bodyPr/>
        <a:lstStyle/>
        <a:p>
          <a:endParaRPr lang="ru-RU" b="1">
            <a:latin typeface="Times New Roman" pitchFamily="18" charset="0"/>
            <a:cs typeface="Times New Roman" pitchFamily="18" charset="0"/>
          </a:endParaRPr>
        </a:p>
      </dgm:t>
    </dgm:pt>
    <dgm:pt modelId="{AF0F3A56-2029-4071-977A-BC10DA4697B4}" type="sibTrans" cxnId="{E33A004E-DF0D-4B84-85B3-E63F523F0F63}">
      <dgm:prSet/>
      <dgm:spPr/>
      <dgm:t>
        <a:bodyPr/>
        <a:lstStyle/>
        <a:p>
          <a:endParaRPr lang="ru-RU" b="1">
            <a:latin typeface="Times New Roman" pitchFamily="18" charset="0"/>
            <a:cs typeface="Times New Roman" pitchFamily="18" charset="0"/>
          </a:endParaRPr>
        </a:p>
      </dgm:t>
    </dgm:pt>
    <dgm:pt modelId="{0D4C899D-9135-428E-826C-0EB27892BF42}" type="pres">
      <dgm:prSet presAssocID="{0BFBD89D-CA8B-46F6-87AC-3CB2F1CEE91B}" presName="compositeShape" presStyleCnt="0">
        <dgm:presLayoutVars>
          <dgm:chMax val="7"/>
          <dgm:dir/>
          <dgm:resizeHandles val="exact"/>
        </dgm:presLayoutVars>
      </dgm:prSet>
      <dgm:spPr/>
    </dgm:pt>
    <dgm:pt modelId="{E84F4CE5-2F59-41EC-B18E-62355C6C8FC8}" type="pres">
      <dgm:prSet presAssocID="{E5B6D428-13DF-4944-AC00-2B022D1F3534}" presName="circ1" presStyleLbl="vennNode1" presStyleIdx="0" presStyleCnt="3" custLinFactNeighborX="1780" custLinFactNeighborY="870"/>
      <dgm:spPr/>
    </dgm:pt>
    <dgm:pt modelId="{330607C4-9950-4CC9-A2EA-748AB2CB0169}" type="pres">
      <dgm:prSet presAssocID="{E5B6D428-13DF-4944-AC00-2B022D1F353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38FBBA9-F52F-473E-8D87-AB3C9F8DDA68}" type="pres">
      <dgm:prSet presAssocID="{588B049A-24CD-44C7-9E3E-AF1BAFD9E66B}" presName="circ2" presStyleLbl="vennNode1" presStyleIdx="1" presStyleCnt="3"/>
      <dgm:spPr/>
    </dgm:pt>
    <dgm:pt modelId="{E69BC440-778B-4360-9120-2F53CD6FC15E}" type="pres">
      <dgm:prSet presAssocID="{588B049A-24CD-44C7-9E3E-AF1BAFD9E66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B909530-939F-416A-AA38-CCC6A3FD5CC9}" type="pres">
      <dgm:prSet presAssocID="{BC87B121-6A62-424F-BF7E-ABEDFEC0563D}" presName="circ3" presStyleLbl="vennNode1" presStyleIdx="2" presStyleCnt="3"/>
      <dgm:spPr/>
    </dgm:pt>
    <dgm:pt modelId="{118D182C-92B2-429F-8809-C327B0A3898A}" type="pres">
      <dgm:prSet presAssocID="{BC87B121-6A62-424F-BF7E-ABEDFEC0563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4291D1B-0575-4781-9E36-EAFEA9B2B0E9}" type="presOf" srcId="{BC87B121-6A62-424F-BF7E-ABEDFEC0563D}" destId="{118D182C-92B2-429F-8809-C327B0A3898A}" srcOrd="1" destOrd="0" presId="urn:microsoft.com/office/officeart/2005/8/layout/venn1"/>
    <dgm:cxn modelId="{B3605F1B-535F-4CFE-9E83-647300F24A27}" srcId="{0BFBD89D-CA8B-46F6-87AC-3CB2F1CEE91B}" destId="{588B049A-24CD-44C7-9E3E-AF1BAFD9E66B}" srcOrd="1" destOrd="0" parTransId="{CCC38606-55B2-4005-A8F4-2C051CFBE42A}" sibTransId="{73D90FE8-2DDE-4F63-B1D6-6C62FA59A038}"/>
    <dgm:cxn modelId="{3D6C9863-A6CA-4568-8147-6C3E250D09B8}" srcId="{0BFBD89D-CA8B-46F6-87AC-3CB2F1CEE91B}" destId="{E5B6D428-13DF-4944-AC00-2B022D1F3534}" srcOrd="0" destOrd="0" parTransId="{E78DE3C0-90ED-4BC0-B274-7F217819DA7D}" sibTransId="{ACF93EE5-79D9-47E9-8ADE-C95FF90417AB}"/>
    <dgm:cxn modelId="{6BAA0644-A21F-446C-821F-2A16E0155C17}" type="presOf" srcId="{E5B6D428-13DF-4944-AC00-2B022D1F3534}" destId="{330607C4-9950-4CC9-A2EA-748AB2CB0169}" srcOrd="1" destOrd="0" presId="urn:microsoft.com/office/officeart/2005/8/layout/venn1"/>
    <dgm:cxn modelId="{0C8F9369-A076-451A-B6F6-8A9E74C8F1D5}" type="presOf" srcId="{0BFBD89D-CA8B-46F6-87AC-3CB2F1CEE91B}" destId="{0D4C899D-9135-428E-826C-0EB27892BF42}" srcOrd="0" destOrd="0" presId="urn:microsoft.com/office/officeart/2005/8/layout/venn1"/>
    <dgm:cxn modelId="{E33A004E-DF0D-4B84-85B3-E63F523F0F63}" srcId="{0BFBD89D-CA8B-46F6-87AC-3CB2F1CEE91B}" destId="{BC87B121-6A62-424F-BF7E-ABEDFEC0563D}" srcOrd="2" destOrd="0" parTransId="{7304D2A6-3EFA-4542-9AC4-B412F1D995D1}" sibTransId="{AF0F3A56-2029-4071-977A-BC10DA4697B4}"/>
    <dgm:cxn modelId="{A16EAE51-AEFD-481B-9099-4041530A01E2}" type="presOf" srcId="{588B049A-24CD-44C7-9E3E-AF1BAFD9E66B}" destId="{338FBBA9-F52F-473E-8D87-AB3C9F8DDA68}" srcOrd="0" destOrd="0" presId="urn:microsoft.com/office/officeart/2005/8/layout/venn1"/>
    <dgm:cxn modelId="{1DB10455-86A3-4D1F-A066-065FF49C9F5C}" type="presOf" srcId="{E5B6D428-13DF-4944-AC00-2B022D1F3534}" destId="{E84F4CE5-2F59-41EC-B18E-62355C6C8FC8}" srcOrd="0" destOrd="0" presId="urn:microsoft.com/office/officeart/2005/8/layout/venn1"/>
    <dgm:cxn modelId="{219F3A9F-47BF-4476-BD1D-7BA36369B2F8}" type="presOf" srcId="{588B049A-24CD-44C7-9E3E-AF1BAFD9E66B}" destId="{E69BC440-778B-4360-9120-2F53CD6FC15E}" srcOrd="1" destOrd="0" presId="urn:microsoft.com/office/officeart/2005/8/layout/venn1"/>
    <dgm:cxn modelId="{996456F4-8D38-4BB1-8C7D-B65ABBDBD010}" type="presOf" srcId="{BC87B121-6A62-424F-BF7E-ABEDFEC0563D}" destId="{7B909530-939F-416A-AA38-CCC6A3FD5CC9}" srcOrd="0" destOrd="0" presId="urn:microsoft.com/office/officeart/2005/8/layout/venn1"/>
    <dgm:cxn modelId="{A172DC0B-4843-4E49-9715-8E594DAD588A}" type="presParOf" srcId="{0D4C899D-9135-428E-826C-0EB27892BF42}" destId="{E84F4CE5-2F59-41EC-B18E-62355C6C8FC8}" srcOrd="0" destOrd="0" presId="urn:microsoft.com/office/officeart/2005/8/layout/venn1"/>
    <dgm:cxn modelId="{E135150F-9C24-4725-B192-4907C0542752}" type="presParOf" srcId="{0D4C899D-9135-428E-826C-0EB27892BF42}" destId="{330607C4-9950-4CC9-A2EA-748AB2CB0169}" srcOrd="1" destOrd="0" presId="urn:microsoft.com/office/officeart/2005/8/layout/venn1"/>
    <dgm:cxn modelId="{46139872-3A23-438F-8DA5-CEA4B35255F3}" type="presParOf" srcId="{0D4C899D-9135-428E-826C-0EB27892BF42}" destId="{338FBBA9-F52F-473E-8D87-AB3C9F8DDA68}" srcOrd="2" destOrd="0" presId="urn:microsoft.com/office/officeart/2005/8/layout/venn1"/>
    <dgm:cxn modelId="{A78F03CE-40CB-4AC0-8F07-64A68FA532A9}" type="presParOf" srcId="{0D4C899D-9135-428E-826C-0EB27892BF42}" destId="{E69BC440-778B-4360-9120-2F53CD6FC15E}" srcOrd="3" destOrd="0" presId="urn:microsoft.com/office/officeart/2005/8/layout/venn1"/>
    <dgm:cxn modelId="{1E23BC17-10F4-4398-A468-179B889E9B7E}" type="presParOf" srcId="{0D4C899D-9135-428E-826C-0EB27892BF42}" destId="{7B909530-939F-416A-AA38-CCC6A3FD5CC9}" srcOrd="4" destOrd="0" presId="urn:microsoft.com/office/officeart/2005/8/layout/venn1"/>
    <dgm:cxn modelId="{6FB1E3D3-1FCE-4C0B-9A47-B63058EB6A49}" type="presParOf" srcId="{0D4C899D-9135-428E-826C-0EB27892BF42}" destId="{118D182C-92B2-429F-8809-C327B0A3898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0C9C40-559D-44A6-9AE8-862954017FD0}" type="doc">
      <dgm:prSet loTypeId="urn:microsoft.com/office/officeart/2005/8/layout/default#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3A2F4DE-229A-41EF-8154-EB99EFE4E4F3}">
      <dgm:prSet phldrT="[Текст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eaeA</a:t>
          </a:r>
          <a:endParaRPr lang="ru-RU" i="1" dirty="0">
            <a:solidFill>
              <a:schemeClr val="tx1"/>
            </a:solidFill>
          </a:endParaRPr>
        </a:p>
      </dgm:t>
    </dgm:pt>
    <dgm:pt modelId="{9D05AEA2-2694-4442-8E06-C930F3FF2B64}" type="parTrans" cxnId="{A9A0CAEB-BC3C-4FD9-9ABB-B801BF34E740}">
      <dgm:prSet/>
      <dgm:spPr/>
      <dgm:t>
        <a:bodyPr/>
        <a:lstStyle/>
        <a:p>
          <a:endParaRPr lang="ru-RU"/>
        </a:p>
      </dgm:t>
    </dgm:pt>
    <dgm:pt modelId="{758808D7-1C80-491C-AC13-6B1FFF9FDA72}" type="sibTrans" cxnId="{A9A0CAEB-BC3C-4FD9-9ABB-B801BF34E740}">
      <dgm:prSet/>
      <dgm:spPr/>
      <dgm:t>
        <a:bodyPr/>
        <a:lstStyle/>
        <a:p>
          <a:endParaRPr lang="ru-RU"/>
        </a:p>
      </dgm:t>
    </dgm:pt>
    <dgm:pt modelId="{54EC155E-19C9-4673-8A82-A172A85F3848}">
      <dgm:prSet phldrT="[Текст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</a:rPr>
            <a:t>stx1</a:t>
          </a:r>
          <a:endParaRPr lang="ru-RU" i="1" dirty="0">
            <a:solidFill>
              <a:schemeClr val="tx1"/>
            </a:solidFill>
          </a:endParaRPr>
        </a:p>
      </dgm:t>
    </dgm:pt>
    <dgm:pt modelId="{AFE87476-715A-43E7-8D11-5E80AAC72C92}" type="parTrans" cxnId="{05DD8E99-2771-4574-AE4F-5AE193735B12}">
      <dgm:prSet/>
      <dgm:spPr/>
      <dgm:t>
        <a:bodyPr/>
        <a:lstStyle/>
        <a:p>
          <a:endParaRPr lang="ru-RU"/>
        </a:p>
      </dgm:t>
    </dgm:pt>
    <dgm:pt modelId="{D7E19FF3-24A0-434A-8484-FFA9B76E6FCD}" type="sibTrans" cxnId="{05DD8E99-2771-4574-AE4F-5AE193735B12}">
      <dgm:prSet/>
      <dgm:spPr/>
      <dgm:t>
        <a:bodyPr/>
        <a:lstStyle/>
        <a:p>
          <a:endParaRPr lang="ru-RU"/>
        </a:p>
      </dgm:t>
    </dgm:pt>
    <dgm:pt modelId="{343AA7A0-DE36-43B8-912B-4F29CD34A039}">
      <dgm:prSet phldrT="[Текст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</a:rPr>
            <a:t>stx2</a:t>
          </a:r>
          <a:endParaRPr lang="ru-RU" i="1" dirty="0">
            <a:solidFill>
              <a:schemeClr val="tx1"/>
            </a:solidFill>
          </a:endParaRPr>
        </a:p>
      </dgm:t>
    </dgm:pt>
    <dgm:pt modelId="{E2EB632F-9001-4B71-B66A-86C27947063C}" type="parTrans" cxnId="{8129EE61-0688-41CE-A7E7-3FF60DB2EE08}">
      <dgm:prSet/>
      <dgm:spPr/>
      <dgm:t>
        <a:bodyPr/>
        <a:lstStyle/>
        <a:p>
          <a:endParaRPr lang="ru-RU"/>
        </a:p>
      </dgm:t>
    </dgm:pt>
    <dgm:pt modelId="{C7F4BB1B-8754-4BE8-ACA3-D9723C9BFF94}" type="sibTrans" cxnId="{8129EE61-0688-41CE-A7E7-3FF60DB2EE08}">
      <dgm:prSet/>
      <dgm:spPr/>
      <dgm:t>
        <a:bodyPr/>
        <a:lstStyle/>
        <a:p>
          <a:endParaRPr lang="ru-RU"/>
        </a:p>
      </dgm:t>
    </dgm:pt>
    <dgm:pt modelId="{0EAF573E-5ACF-4C43-B571-61FD6D4A6F9F}" type="pres">
      <dgm:prSet presAssocID="{430C9C40-559D-44A6-9AE8-862954017FD0}" presName="diagram" presStyleCnt="0">
        <dgm:presLayoutVars>
          <dgm:dir/>
          <dgm:resizeHandles val="exact"/>
        </dgm:presLayoutVars>
      </dgm:prSet>
      <dgm:spPr/>
    </dgm:pt>
    <dgm:pt modelId="{C9777394-C0FD-4755-9BD2-F28918896512}" type="pres">
      <dgm:prSet presAssocID="{D3A2F4DE-229A-41EF-8154-EB99EFE4E4F3}" presName="node" presStyleLbl="node1" presStyleIdx="0" presStyleCnt="3">
        <dgm:presLayoutVars>
          <dgm:bulletEnabled val="1"/>
        </dgm:presLayoutVars>
      </dgm:prSet>
      <dgm:spPr/>
    </dgm:pt>
    <dgm:pt modelId="{2D0578CF-FBC0-4670-B470-AA69C26ED054}" type="pres">
      <dgm:prSet presAssocID="{758808D7-1C80-491C-AC13-6B1FFF9FDA72}" presName="sibTrans" presStyleCnt="0"/>
      <dgm:spPr/>
    </dgm:pt>
    <dgm:pt modelId="{442AF809-5E4F-4B99-922E-936F4CDD6C02}" type="pres">
      <dgm:prSet presAssocID="{54EC155E-19C9-4673-8A82-A172A85F3848}" presName="node" presStyleLbl="node1" presStyleIdx="1" presStyleCnt="3">
        <dgm:presLayoutVars>
          <dgm:bulletEnabled val="1"/>
        </dgm:presLayoutVars>
      </dgm:prSet>
      <dgm:spPr/>
    </dgm:pt>
    <dgm:pt modelId="{7AEC7B33-38FA-420A-B6FD-5582F3C2C44C}" type="pres">
      <dgm:prSet presAssocID="{D7E19FF3-24A0-434A-8484-FFA9B76E6FCD}" presName="sibTrans" presStyleCnt="0"/>
      <dgm:spPr/>
    </dgm:pt>
    <dgm:pt modelId="{1610E78F-E199-469D-892A-DC80801656C0}" type="pres">
      <dgm:prSet presAssocID="{343AA7A0-DE36-43B8-912B-4F29CD34A039}" presName="node" presStyleLbl="node1" presStyleIdx="2" presStyleCnt="3" custLinFactNeighborX="-56276" custLinFactNeighborY="-7074">
        <dgm:presLayoutVars>
          <dgm:bulletEnabled val="1"/>
        </dgm:presLayoutVars>
      </dgm:prSet>
      <dgm:spPr/>
    </dgm:pt>
  </dgm:ptLst>
  <dgm:cxnLst>
    <dgm:cxn modelId="{8129EE61-0688-41CE-A7E7-3FF60DB2EE08}" srcId="{430C9C40-559D-44A6-9AE8-862954017FD0}" destId="{343AA7A0-DE36-43B8-912B-4F29CD34A039}" srcOrd="2" destOrd="0" parTransId="{E2EB632F-9001-4B71-B66A-86C27947063C}" sibTransId="{C7F4BB1B-8754-4BE8-ACA3-D9723C9BFF94}"/>
    <dgm:cxn modelId="{14ABD079-9FB3-488B-A4EB-62419E82D1DE}" type="presOf" srcId="{54EC155E-19C9-4673-8A82-A172A85F3848}" destId="{442AF809-5E4F-4B99-922E-936F4CDD6C02}" srcOrd="0" destOrd="0" presId="urn:microsoft.com/office/officeart/2005/8/layout/default#6"/>
    <dgm:cxn modelId="{AB4FF185-CE2C-48BE-9947-C924BAA773A2}" type="presOf" srcId="{430C9C40-559D-44A6-9AE8-862954017FD0}" destId="{0EAF573E-5ACF-4C43-B571-61FD6D4A6F9F}" srcOrd="0" destOrd="0" presId="urn:microsoft.com/office/officeart/2005/8/layout/default#6"/>
    <dgm:cxn modelId="{05DD8E99-2771-4574-AE4F-5AE193735B12}" srcId="{430C9C40-559D-44A6-9AE8-862954017FD0}" destId="{54EC155E-19C9-4673-8A82-A172A85F3848}" srcOrd="1" destOrd="0" parTransId="{AFE87476-715A-43E7-8D11-5E80AAC72C92}" sibTransId="{D7E19FF3-24A0-434A-8484-FFA9B76E6FCD}"/>
    <dgm:cxn modelId="{02C686BA-021D-4161-A51F-51CEDFC3AE6E}" type="presOf" srcId="{D3A2F4DE-229A-41EF-8154-EB99EFE4E4F3}" destId="{C9777394-C0FD-4755-9BD2-F28918896512}" srcOrd="0" destOrd="0" presId="urn:microsoft.com/office/officeart/2005/8/layout/default#6"/>
    <dgm:cxn modelId="{5AE065D6-1E90-4118-8319-72C83D78E098}" type="presOf" srcId="{343AA7A0-DE36-43B8-912B-4F29CD34A039}" destId="{1610E78F-E199-469D-892A-DC80801656C0}" srcOrd="0" destOrd="0" presId="urn:microsoft.com/office/officeart/2005/8/layout/default#6"/>
    <dgm:cxn modelId="{A9A0CAEB-BC3C-4FD9-9ABB-B801BF34E740}" srcId="{430C9C40-559D-44A6-9AE8-862954017FD0}" destId="{D3A2F4DE-229A-41EF-8154-EB99EFE4E4F3}" srcOrd="0" destOrd="0" parTransId="{9D05AEA2-2694-4442-8E06-C930F3FF2B64}" sibTransId="{758808D7-1C80-491C-AC13-6B1FFF9FDA72}"/>
    <dgm:cxn modelId="{738E8BC7-9860-4290-9E85-B616324403E8}" type="presParOf" srcId="{0EAF573E-5ACF-4C43-B571-61FD6D4A6F9F}" destId="{C9777394-C0FD-4755-9BD2-F28918896512}" srcOrd="0" destOrd="0" presId="urn:microsoft.com/office/officeart/2005/8/layout/default#6"/>
    <dgm:cxn modelId="{ADAA73AF-579B-4E9A-8E2A-3ECFA60F2B22}" type="presParOf" srcId="{0EAF573E-5ACF-4C43-B571-61FD6D4A6F9F}" destId="{2D0578CF-FBC0-4670-B470-AA69C26ED054}" srcOrd="1" destOrd="0" presId="urn:microsoft.com/office/officeart/2005/8/layout/default#6"/>
    <dgm:cxn modelId="{AD15CBCF-F706-4DAF-8259-C95F4D5BF851}" type="presParOf" srcId="{0EAF573E-5ACF-4C43-B571-61FD6D4A6F9F}" destId="{442AF809-5E4F-4B99-922E-936F4CDD6C02}" srcOrd="2" destOrd="0" presId="urn:microsoft.com/office/officeart/2005/8/layout/default#6"/>
    <dgm:cxn modelId="{B7986FDD-0337-4138-85B1-51B5A312C244}" type="presParOf" srcId="{0EAF573E-5ACF-4C43-B571-61FD6D4A6F9F}" destId="{7AEC7B33-38FA-420A-B6FD-5582F3C2C44C}" srcOrd="3" destOrd="0" presId="urn:microsoft.com/office/officeart/2005/8/layout/default#6"/>
    <dgm:cxn modelId="{D50850CD-CFA4-4EAB-BDAF-5477B0088CE8}" type="presParOf" srcId="{0EAF573E-5ACF-4C43-B571-61FD6D4A6F9F}" destId="{1610E78F-E199-469D-892A-DC80801656C0}" srcOrd="4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0C9C40-559D-44A6-9AE8-862954017FD0}" type="doc">
      <dgm:prSet loTypeId="urn:microsoft.com/office/officeart/2005/8/layout/default#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3A2F4DE-229A-41EF-8154-EB99EFE4E4F3}">
      <dgm:prSet phldrT="[Текст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pagA</a:t>
          </a:r>
          <a:endParaRPr lang="ru-RU" i="1" dirty="0">
            <a:solidFill>
              <a:schemeClr val="tx1"/>
            </a:solidFill>
          </a:endParaRPr>
        </a:p>
      </dgm:t>
    </dgm:pt>
    <dgm:pt modelId="{9D05AEA2-2694-4442-8E06-C930F3FF2B64}" type="parTrans" cxnId="{A9A0CAEB-BC3C-4FD9-9ABB-B801BF34E740}">
      <dgm:prSet/>
      <dgm:spPr/>
      <dgm:t>
        <a:bodyPr/>
        <a:lstStyle/>
        <a:p>
          <a:endParaRPr lang="ru-RU"/>
        </a:p>
      </dgm:t>
    </dgm:pt>
    <dgm:pt modelId="{758808D7-1C80-491C-AC13-6B1FFF9FDA72}" type="sibTrans" cxnId="{A9A0CAEB-BC3C-4FD9-9ABB-B801BF34E740}">
      <dgm:prSet/>
      <dgm:spPr/>
      <dgm:t>
        <a:bodyPr/>
        <a:lstStyle/>
        <a:p>
          <a:endParaRPr lang="ru-RU"/>
        </a:p>
      </dgm:t>
    </dgm:pt>
    <dgm:pt modelId="{54EC155E-19C9-4673-8A82-A172A85F3848}">
      <dgm:prSet phldrT="[Текст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lefA</a:t>
          </a:r>
          <a:endParaRPr lang="ru-RU" i="1" dirty="0">
            <a:solidFill>
              <a:schemeClr val="tx1"/>
            </a:solidFill>
          </a:endParaRPr>
        </a:p>
      </dgm:t>
    </dgm:pt>
    <dgm:pt modelId="{AFE87476-715A-43E7-8D11-5E80AAC72C92}" type="parTrans" cxnId="{05DD8E99-2771-4574-AE4F-5AE193735B12}">
      <dgm:prSet/>
      <dgm:spPr/>
      <dgm:t>
        <a:bodyPr/>
        <a:lstStyle/>
        <a:p>
          <a:endParaRPr lang="ru-RU"/>
        </a:p>
      </dgm:t>
    </dgm:pt>
    <dgm:pt modelId="{D7E19FF3-24A0-434A-8484-FFA9B76E6FCD}" type="sibTrans" cxnId="{05DD8E99-2771-4574-AE4F-5AE193735B12}">
      <dgm:prSet/>
      <dgm:spPr/>
      <dgm:t>
        <a:bodyPr/>
        <a:lstStyle/>
        <a:p>
          <a:endParaRPr lang="ru-RU"/>
        </a:p>
      </dgm:t>
    </dgm:pt>
    <dgm:pt modelId="{343AA7A0-DE36-43B8-912B-4F29CD34A039}">
      <dgm:prSet phldrT="[Текст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</a:rPr>
            <a:t>cap</a:t>
          </a:r>
          <a:endParaRPr lang="ru-RU" i="1" dirty="0">
            <a:solidFill>
              <a:schemeClr val="tx1"/>
            </a:solidFill>
          </a:endParaRPr>
        </a:p>
      </dgm:t>
    </dgm:pt>
    <dgm:pt modelId="{E2EB632F-9001-4B71-B66A-86C27947063C}" type="parTrans" cxnId="{8129EE61-0688-41CE-A7E7-3FF60DB2EE08}">
      <dgm:prSet/>
      <dgm:spPr/>
      <dgm:t>
        <a:bodyPr/>
        <a:lstStyle/>
        <a:p>
          <a:endParaRPr lang="ru-RU"/>
        </a:p>
      </dgm:t>
    </dgm:pt>
    <dgm:pt modelId="{C7F4BB1B-8754-4BE8-ACA3-D9723C9BFF94}" type="sibTrans" cxnId="{8129EE61-0688-41CE-A7E7-3FF60DB2EE08}">
      <dgm:prSet/>
      <dgm:spPr/>
      <dgm:t>
        <a:bodyPr/>
        <a:lstStyle/>
        <a:p>
          <a:endParaRPr lang="ru-RU"/>
        </a:p>
      </dgm:t>
    </dgm:pt>
    <dgm:pt modelId="{3820DB21-7D4F-4A0B-AEE1-574BFF9F2A3F}">
      <dgm:prSet phldrT="[Текст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ssp</a:t>
          </a:r>
          <a:endParaRPr lang="ru-RU" i="1" dirty="0">
            <a:solidFill>
              <a:schemeClr val="tx1"/>
            </a:solidFill>
          </a:endParaRPr>
        </a:p>
      </dgm:t>
    </dgm:pt>
    <dgm:pt modelId="{26C5E234-9908-435A-99E1-30D8983FA952}" type="sibTrans" cxnId="{EA4CBFEB-A8AB-4E05-B297-1EA46E585F01}">
      <dgm:prSet/>
      <dgm:spPr/>
      <dgm:t>
        <a:bodyPr/>
        <a:lstStyle/>
        <a:p>
          <a:endParaRPr lang="ru-RU"/>
        </a:p>
      </dgm:t>
    </dgm:pt>
    <dgm:pt modelId="{C6D260E0-7D91-4B65-9669-266FD578122E}" type="parTrans" cxnId="{EA4CBFEB-A8AB-4E05-B297-1EA46E585F01}">
      <dgm:prSet/>
      <dgm:spPr/>
      <dgm:t>
        <a:bodyPr/>
        <a:lstStyle/>
        <a:p>
          <a:endParaRPr lang="ru-RU"/>
        </a:p>
      </dgm:t>
    </dgm:pt>
    <dgm:pt modelId="{0EAF573E-5ACF-4C43-B571-61FD6D4A6F9F}" type="pres">
      <dgm:prSet presAssocID="{430C9C40-559D-44A6-9AE8-862954017FD0}" presName="diagram" presStyleCnt="0">
        <dgm:presLayoutVars>
          <dgm:dir/>
          <dgm:resizeHandles val="exact"/>
        </dgm:presLayoutVars>
      </dgm:prSet>
      <dgm:spPr/>
    </dgm:pt>
    <dgm:pt modelId="{C9777394-C0FD-4755-9BD2-F28918896512}" type="pres">
      <dgm:prSet presAssocID="{D3A2F4DE-229A-41EF-8154-EB99EFE4E4F3}" presName="node" presStyleLbl="node1" presStyleIdx="0" presStyleCnt="4">
        <dgm:presLayoutVars>
          <dgm:bulletEnabled val="1"/>
        </dgm:presLayoutVars>
      </dgm:prSet>
      <dgm:spPr/>
    </dgm:pt>
    <dgm:pt modelId="{2D0578CF-FBC0-4670-B470-AA69C26ED054}" type="pres">
      <dgm:prSet presAssocID="{758808D7-1C80-491C-AC13-6B1FFF9FDA72}" presName="sibTrans" presStyleCnt="0"/>
      <dgm:spPr/>
    </dgm:pt>
    <dgm:pt modelId="{442AF809-5E4F-4B99-922E-936F4CDD6C02}" type="pres">
      <dgm:prSet presAssocID="{54EC155E-19C9-4673-8A82-A172A85F3848}" presName="node" presStyleLbl="node1" presStyleIdx="1" presStyleCnt="4">
        <dgm:presLayoutVars>
          <dgm:bulletEnabled val="1"/>
        </dgm:presLayoutVars>
      </dgm:prSet>
      <dgm:spPr/>
    </dgm:pt>
    <dgm:pt modelId="{7AEC7B33-38FA-420A-B6FD-5582F3C2C44C}" type="pres">
      <dgm:prSet presAssocID="{D7E19FF3-24A0-434A-8484-FFA9B76E6FCD}" presName="sibTrans" presStyleCnt="0"/>
      <dgm:spPr/>
    </dgm:pt>
    <dgm:pt modelId="{1610E78F-E199-469D-892A-DC80801656C0}" type="pres">
      <dgm:prSet presAssocID="{343AA7A0-DE36-43B8-912B-4F29CD34A039}" presName="node" presStyleLbl="node1" presStyleIdx="2" presStyleCnt="4">
        <dgm:presLayoutVars>
          <dgm:bulletEnabled val="1"/>
        </dgm:presLayoutVars>
      </dgm:prSet>
      <dgm:spPr/>
    </dgm:pt>
    <dgm:pt modelId="{FBDE9DEF-44A6-4FC1-A138-11CCC7A11243}" type="pres">
      <dgm:prSet presAssocID="{C7F4BB1B-8754-4BE8-ACA3-D9723C9BFF94}" presName="sibTrans" presStyleCnt="0"/>
      <dgm:spPr/>
    </dgm:pt>
    <dgm:pt modelId="{1E55511E-EDAD-4B45-BFE0-3804961775F0}" type="pres">
      <dgm:prSet presAssocID="{3820DB21-7D4F-4A0B-AEE1-574BFF9F2A3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29EE61-0688-41CE-A7E7-3FF60DB2EE08}" srcId="{430C9C40-559D-44A6-9AE8-862954017FD0}" destId="{343AA7A0-DE36-43B8-912B-4F29CD34A039}" srcOrd="2" destOrd="0" parTransId="{E2EB632F-9001-4B71-B66A-86C27947063C}" sibTransId="{C7F4BB1B-8754-4BE8-ACA3-D9723C9BFF94}"/>
    <dgm:cxn modelId="{14ABD079-9FB3-488B-A4EB-62419E82D1DE}" type="presOf" srcId="{54EC155E-19C9-4673-8A82-A172A85F3848}" destId="{442AF809-5E4F-4B99-922E-936F4CDD6C02}" srcOrd="0" destOrd="0" presId="urn:microsoft.com/office/officeart/2005/8/layout/default#7"/>
    <dgm:cxn modelId="{AB4FF185-CE2C-48BE-9947-C924BAA773A2}" type="presOf" srcId="{430C9C40-559D-44A6-9AE8-862954017FD0}" destId="{0EAF573E-5ACF-4C43-B571-61FD6D4A6F9F}" srcOrd="0" destOrd="0" presId="urn:microsoft.com/office/officeart/2005/8/layout/default#7"/>
    <dgm:cxn modelId="{05DD8E99-2771-4574-AE4F-5AE193735B12}" srcId="{430C9C40-559D-44A6-9AE8-862954017FD0}" destId="{54EC155E-19C9-4673-8A82-A172A85F3848}" srcOrd="1" destOrd="0" parTransId="{AFE87476-715A-43E7-8D11-5E80AAC72C92}" sibTransId="{D7E19FF3-24A0-434A-8484-FFA9B76E6FCD}"/>
    <dgm:cxn modelId="{B09D30AC-B913-4B49-9D0F-123FCA712A14}" type="presOf" srcId="{3820DB21-7D4F-4A0B-AEE1-574BFF9F2A3F}" destId="{1E55511E-EDAD-4B45-BFE0-3804961775F0}" srcOrd="0" destOrd="0" presId="urn:microsoft.com/office/officeart/2005/8/layout/default#7"/>
    <dgm:cxn modelId="{02C686BA-021D-4161-A51F-51CEDFC3AE6E}" type="presOf" srcId="{D3A2F4DE-229A-41EF-8154-EB99EFE4E4F3}" destId="{C9777394-C0FD-4755-9BD2-F28918896512}" srcOrd="0" destOrd="0" presId="urn:microsoft.com/office/officeart/2005/8/layout/default#7"/>
    <dgm:cxn modelId="{5AE065D6-1E90-4118-8319-72C83D78E098}" type="presOf" srcId="{343AA7A0-DE36-43B8-912B-4F29CD34A039}" destId="{1610E78F-E199-469D-892A-DC80801656C0}" srcOrd="0" destOrd="0" presId="urn:microsoft.com/office/officeart/2005/8/layout/default#7"/>
    <dgm:cxn modelId="{EA4CBFEB-A8AB-4E05-B297-1EA46E585F01}" srcId="{430C9C40-559D-44A6-9AE8-862954017FD0}" destId="{3820DB21-7D4F-4A0B-AEE1-574BFF9F2A3F}" srcOrd="3" destOrd="0" parTransId="{C6D260E0-7D91-4B65-9669-266FD578122E}" sibTransId="{26C5E234-9908-435A-99E1-30D8983FA952}"/>
    <dgm:cxn modelId="{A9A0CAEB-BC3C-4FD9-9ABB-B801BF34E740}" srcId="{430C9C40-559D-44A6-9AE8-862954017FD0}" destId="{D3A2F4DE-229A-41EF-8154-EB99EFE4E4F3}" srcOrd="0" destOrd="0" parTransId="{9D05AEA2-2694-4442-8E06-C930F3FF2B64}" sibTransId="{758808D7-1C80-491C-AC13-6B1FFF9FDA72}"/>
    <dgm:cxn modelId="{738E8BC7-9860-4290-9E85-B616324403E8}" type="presParOf" srcId="{0EAF573E-5ACF-4C43-B571-61FD6D4A6F9F}" destId="{C9777394-C0FD-4755-9BD2-F28918896512}" srcOrd="0" destOrd="0" presId="urn:microsoft.com/office/officeart/2005/8/layout/default#7"/>
    <dgm:cxn modelId="{ADAA73AF-579B-4E9A-8E2A-3ECFA60F2B22}" type="presParOf" srcId="{0EAF573E-5ACF-4C43-B571-61FD6D4A6F9F}" destId="{2D0578CF-FBC0-4670-B470-AA69C26ED054}" srcOrd="1" destOrd="0" presId="urn:microsoft.com/office/officeart/2005/8/layout/default#7"/>
    <dgm:cxn modelId="{AD15CBCF-F706-4DAF-8259-C95F4D5BF851}" type="presParOf" srcId="{0EAF573E-5ACF-4C43-B571-61FD6D4A6F9F}" destId="{442AF809-5E4F-4B99-922E-936F4CDD6C02}" srcOrd="2" destOrd="0" presId="urn:microsoft.com/office/officeart/2005/8/layout/default#7"/>
    <dgm:cxn modelId="{B7986FDD-0337-4138-85B1-51B5A312C244}" type="presParOf" srcId="{0EAF573E-5ACF-4C43-B571-61FD6D4A6F9F}" destId="{7AEC7B33-38FA-420A-B6FD-5582F3C2C44C}" srcOrd="3" destOrd="0" presId="urn:microsoft.com/office/officeart/2005/8/layout/default#7"/>
    <dgm:cxn modelId="{D50850CD-CFA4-4EAB-BDAF-5477B0088CE8}" type="presParOf" srcId="{0EAF573E-5ACF-4C43-B571-61FD6D4A6F9F}" destId="{1610E78F-E199-469D-892A-DC80801656C0}" srcOrd="4" destOrd="0" presId="urn:microsoft.com/office/officeart/2005/8/layout/default#7"/>
    <dgm:cxn modelId="{6D377A19-1C41-4E21-AFF0-73B01DF01DDB}" type="presParOf" srcId="{0EAF573E-5ACF-4C43-B571-61FD6D4A6F9F}" destId="{FBDE9DEF-44A6-4FC1-A138-11CCC7A11243}" srcOrd="5" destOrd="0" presId="urn:microsoft.com/office/officeart/2005/8/layout/default#7"/>
    <dgm:cxn modelId="{E859AA88-A1CE-4540-982B-12A374A43542}" type="presParOf" srcId="{0EAF573E-5ACF-4C43-B571-61FD6D4A6F9F}" destId="{1E55511E-EDAD-4B45-BFE0-3804961775F0}" srcOrd="6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743D5B6-B755-46C1-8601-B3582AD1F2A3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ru-RU"/>
        </a:p>
      </dgm:t>
    </dgm:pt>
    <dgm:pt modelId="{2A200D91-9831-40EC-9181-A70615EC9972}">
      <dgm:prSet phldrT="[Текст]"/>
      <dgm:spPr>
        <a:noFill/>
      </dgm:spPr>
      <dgm:t>
        <a:bodyPr/>
        <a:lstStyle/>
        <a:p>
          <a:endParaRPr lang="ru-RU" dirty="0"/>
        </a:p>
      </dgm:t>
    </dgm:pt>
    <dgm:pt modelId="{3BA0A74D-2F50-48BA-A8C0-7391E3509806}" type="parTrans" cxnId="{D0B8BF87-DBCD-44DD-BE51-A8CE339D0147}">
      <dgm:prSet/>
      <dgm:spPr/>
      <dgm:t>
        <a:bodyPr/>
        <a:lstStyle/>
        <a:p>
          <a:endParaRPr lang="ru-RU"/>
        </a:p>
      </dgm:t>
    </dgm:pt>
    <dgm:pt modelId="{FB09B9F0-0975-43F0-B46C-282B7D7B7E45}" type="sibTrans" cxnId="{D0B8BF87-DBCD-44DD-BE51-A8CE339D0147}">
      <dgm:prSet/>
      <dgm:spPr/>
      <dgm:t>
        <a:bodyPr/>
        <a:lstStyle/>
        <a:p>
          <a:endParaRPr lang="ru-RU"/>
        </a:p>
      </dgm:t>
    </dgm:pt>
    <dgm:pt modelId="{1CEFE7D1-67F2-4BF5-84B7-A4C135EDDC09}">
      <dgm:prSet phldrT="[Текст]"/>
      <dgm:spPr/>
      <dgm:t>
        <a:bodyPr/>
        <a:lstStyle/>
        <a:p>
          <a:r>
            <a:rPr lang="ru-RU" b="1" dirty="0" err="1"/>
            <a:t>РС-Хол</a:t>
          </a:r>
          <a:endParaRPr lang="ru-RU" b="1" dirty="0"/>
        </a:p>
        <a:p>
          <a:r>
            <a:rPr lang="ru-RU" b="1" dirty="0"/>
            <a:t>5 мкл</a:t>
          </a:r>
        </a:p>
      </dgm:t>
    </dgm:pt>
    <dgm:pt modelId="{46FDAC17-C6CB-40A8-8CF8-09CB6ED66B14}" type="parTrans" cxnId="{16621204-14BB-4AC2-A474-1BAA97D1ED44}">
      <dgm:prSet/>
      <dgm:spPr/>
      <dgm:t>
        <a:bodyPr/>
        <a:lstStyle/>
        <a:p>
          <a:endParaRPr lang="ru-RU"/>
        </a:p>
      </dgm:t>
    </dgm:pt>
    <dgm:pt modelId="{BE017E81-A16D-4DE4-BCC9-D988A3197CA4}" type="sibTrans" cxnId="{16621204-14BB-4AC2-A474-1BAA97D1ED44}">
      <dgm:prSet/>
      <dgm:spPr/>
      <dgm:t>
        <a:bodyPr/>
        <a:lstStyle/>
        <a:p>
          <a:endParaRPr lang="ru-RU"/>
        </a:p>
      </dgm:t>
    </dgm:pt>
    <dgm:pt modelId="{27F10032-DCCD-4920-BBB1-5A2E07E267C9}">
      <dgm:prSet phldrT="[Текст]"/>
      <dgm:spPr/>
      <dgm:t>
        <a:bodyPr/>
        <a:lstStyle/>
        <a:p>
          <a:r>
            <a:rPr lang="ru-RU" b="1" dirty="0"/>
            <a:t>РС-РГФ</a:t>
          </a:r>
        </a:p>
        <a:p>
          <a:r>
            <a:rPr lang="ru-RU" b="1" dirty="0"/>
            <a:t>10 мкл</a:t>
          </a:r>
        </a:p>
      </dgm:t>
    </dgm:pt>
    <dgm:pt modelId="{137316E6-69A9-40C8-9A38-0AC56B9FA95F}" type="parTrans" cxnId="{21B015C2-075C-4D94-BA8A-60849311474E}">
      <dgm:prSet/>
      <dgm:spPr/>
      <dgm:t>
        <a:bodyPr/>
        <a:lstStyle/>
        <a:p>
          <a:endParaRPr lang="ru-RU"/>
        </a:p>
      </dgm:t>
    </dgm:pt>
    <dgm:pt modelId="{5B341948-297E-48E2-B896-CB081B53F7AB}" type="sibTrans" cxnId="{21B015C2-075C-4D94-BA8A-60849311474E}">
      <dgm:prSet/>
      <dgm:spPr/>
      <dgm:t>
        <a:bodyPr/>
        <a:lstStyle/>
        <a:p>
          <a:endParaRPr lang="ru-RU"/>
        </a:p>
      </dgm:t>
    </dgm:pt>
    <dgm:pt modelId="{66ABB31E-8C0A-4BE3-B403-E9E424A9AABC}">
      <dgm:prSet phldrT="[Текст]"/>
      <dgm:spPr/>
      <dgm:t>
        <a:bodyPr/>
        <a:lstStyle/>
        <a:p>
          <a:r>
            <a:rPr lang="ru-RU" b="1" dirty="0"/>
            <a:t>Фермент</a:t>
          </a:r>
        </a:p>
        <a:p>
          <a:r>
            <a:rPr lang="ru-RU" b="1" dirty="0"/>
            <a:t>1 мкл</a:t>
          </a:r>
        </a:p>
      </dgm:t>
    </dgm:pt>
    <dgm:pt modelId="{272F676C-611E-4973-AC6A-95EF4DD03876}" type="parTrans" cxnId="{8CA7A8D7-AFF8-4BBD-8CC0-16D778C423ED}">
      <dgm:prSet/>
      <dgm:spPr/>
      <dgm:t>
        <a:bodyPr/>
        <a:lstStyle/>
        <a:p>
          <a:endParaRPr lang="ru-RU"/>
        </a:p>
      </dgm:t>
    </dgm:pt>
    <dgm:pt modelId="{3CE7AB03-1E85-4984-A813-0F0752714F8E}" type="sibTrans" cxnId="{8CA7A8D7-AFF8-4BBD-8CC0-16D778C423ED}">
      <dgm:prSet/>
      <dgm:spPr/>
      <dgm:t>
        <a:bodyPr/>
        <a:lstStyle/>
        <a:p>
          <a:endParaRPr lang="ru-RU"/>
        </a:p>
      </dgm:t>
    </dgm:pt>
    <dgm:pt modelId="{B2485AA5-8DE3-4165-9358-9B93CE5EA084}">
      <dgm:prSet/>
      <dgm:spPr/>
      <dgm:t>
        <a:bodyPr/>
        <a:lstStyle/>
        <a:p>
          <a:r>
            <a:rPr lang="ru-RU" b="1" dirty="0"/>
            <a:t>Образец</a:t>
          </a:r>
        </a:p>
        <a:p>
          <a:r>
            <a:rPr lang="ru-RU" b="1" dirty="0"/>
            <a:t>10 мкл</a:t>
          </a:r>
        </a:p>
      </dgm:t>
    </dgm:pt>
    <dgm:pt modelId="{258EEF1C-EF39-4C1B-9D9A-F49ECDC8C5E4}" type="parTrans" cxnId="{53363140-448D-43AC-8B4D-39603050BC60}">
      <dgm:prSet/>
      <dgm:spPr/>
      <dgm:t>
        <a:bodyPr/>
        <a:lstStyle/>
        <a:p>
          <a:endParaRPr lang="ru-RU"/>
        </a:p>
      </dgm:t>
    </dgm:pt>
    <dgm:pt modelId="{4F09F0E9-F132-4DC9-873F-C21F94E84479}" type="sibTrans" cxnId="{53363140-448D-43AC-8B4D-39603050BC60}">
      <dgm:prSet/>
      <dgm:spPr/>
      <dgm:t>
        <a:bodyPr/>
        <a:lstStyle/>
        <a:p>
          <a:endParaRPr lang="ru-RU"/>
        </a:p>
      </dgm:t>
    </dgm:pt>
    <dgm:pt modelId="{9116A9A6-F639-4473-A987-A6BA9DD2625B}" type="pres">
      <dgm:prSet presAssocID="{1743D5B6-B755-46C1-8601-B3582AD1F2A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596007D-8E93-4410-B79D-9FEBD87A1968}" type="pres">
      <dgm:prSet presAssocID="{2A200D91-9831-40EC-9181-A70615EC9972}" presName="centerShape" presStyleLbl="node0" presStyleIdx="0" presStyleCnt="1" custScaleX="111874" custScaleY="79763"/>
      <dgm:spPr/>
    </dgm:pt>
    <dgm:pt modelId="{801991D2-3958-4787-B6EC-509F9FF429B5}" type="pres">
      <dgm:prSet presAssocID="{46FDAC17-C6CB-40A8-8CF8-09CB6ED66B14}" presName="parTrans" presStyleLbl="bgSibTrans2D1" presStyleIdx="0" presStyleCnt="4"/>
      <dgm:spPr/>
    </dgm:pt>
    <dgm:pt modelId="{6F839C5F-37DA-4031-B294-820BDF92CB47}" type="pres">
      <dgm:prSet presAssocID="{1CEFE7D1-67F2-4BF5-84B7-A4C135EDDC09}" presName="node" presStyleLbl="node1" presStyleIdx="0" presStyleCnt="4">
        <dgm:presLayoutVars>
          <dgm:bulletEnabled val="1"/>
        </dgm:presLayoutVars>
      </dgm:prSet>
      <dgm:spPr/>
    </dgm:pt>
    <dgm:pt modelId="{197BDFF7-C756-4044-816C-96510C8D3D87}" type="pres">
      <dgm:prSet presAssocID="{137316E6-69A9-40C8-9A38-0AC56B9FA95F}" presName="parTrans" presStyleLbl="bgSibTrans2D1" presStyleIdx="1" presStyleCnt="4"/>
      <dgm:spPr/>
    </dgm:pt>
    <dgm:pt modelId="{97C68892-51DA-41BB-8B58-6BA0422F3919}" type="pres">
      <dgm:prSet presAssocID="{27F10032-DCCD-4920-BBB1-5A2E07E267C9}" presName="node" presStyleLbl="node1" presStyleIdx="1" presStyleCnt="4">
        <dgm:presLayoutVars>
          <dgm:bulletEnabled val="1"/>
        </dgm:presLayoutVars>
      </dgm:prSet>
      <dgm:spPr/>
    </dgm:pt>
    <dgm:pt modelId="{E6585FC5-6DB0-46CC-B27A-62771A41A7ED}" type="pres">
      <dgm:prSet presAssocID="{272F676C-611E-4973-AC6A-95EF4DD03876}" presName="parTrans" presStyleLbl="bgSibTrans2D1" presStyleIdx="2" presStyleCnt="4"/>
      <dgm:spPr/>
    </dgm:pt>
    <dgm:pt modelId="{D6CEDF2C-EF19-4B74-A315-DBDDAADF82CB}" type="pres">
      <dgm:prSet presAssocID="{66ABB31E-8C0A-4BE3-B403-E9E424A9AABC}" presName="node" presStyleLbl="node1" presStyleIdx="2" presStyleCnt="4">
        <dgm:presLayoutVars>
          <dgm:bulletEnabled val="1"/>
        </dgm:presLayoutVars>
      </dgm:prSet>
      <dgm:spPr/>
    </dgm:pt>
    <dgm:pt modelId="{B43216F0-A0D7-49A0-ABEB-3CD3BDBA74AE}" type="pres">
      <dgm:prSet presAssocID="{258EEF1C-EF39-4C1B-9D9A-F49ECDC8C5E4}" presName="parTrans" presStyleLbl="bgSibTrans2D1" presStyleIdx="3" presStyleCnt="4"/>
      <dgm:spPr/>
    </dgm:pt>
    <dgm:pt modelId="{0CF388D5-5FD0-422C-AA3B-8706B875A806}" type="pres">
      <dgm:prSet presAssocID="{B2485AA5-8DE3-4165-9358-9B93CE5EA084}" presName="node" presStyleLbl="node1" presStyleIdx="3" presStyleCnt="4">
        <dgm:presLayoutVars>
          <dgm:bulletEnabled val="1"/>
        </dgm:presLayoutVars>
      </dgm:prSet>
      <dgm:spPr/>
    </dgm:pt>
  </dgm:ptLst>
  <dgm:cxnLst>
    <dgm:cxn modelId="{16621204-14BB-4AC2-A474-1BAA97D1ED44}" srcId="{2A200D91-9831-40EC-9181-A70615EC9972}" destId="{1CEFE7D1-67F2-4BF5-84B7-A4C135EDDC09}" srcOrd="0" destOrd="0" parTransId="{46FDAC17-C6CB-40A8-8CF8-09CB6ED66B14}" sibTransId="{BE017E81-A16D-4DE4-BCC9-D988A3197CA4}"/>
    <dgm:cxn modelId="{EBB4FE24-A774-48E9-9406-B897DF96D1F9}" type="presOf" srcId="{46FDAC17-C6CB-40A8-8CF8-09CB6ED66B14}" destId="{801991D2-3958-4787-B6EC-509F9FF429B5}" srcOrd="0" destOrd="0" presId="urn:microsoft.com/office/officeart/2005/8/layout/radial4"/>
    <dgm:cxn modelId="{53363140-448D-43AC-8B4D-39603050BC60}" srcId="{2A200D91-9831-40EC-9181-A70615EC9972}" destId="{B2485AA5-8DE3-4165-9358-9B93CE5EA084}" srcOrd="3" destOrd="0" parTransId="{258EEF1C-EF39-4C1B-9D9A-F49ECDC8C5E4}" sibTransId="{4F09F0E9-F132-4DC9-873F-C21F94E84479}"/>
    <dgm:cxn modelId="{5CD1665B-3CC8-4B5E-89C4-5C57F24A42CC}" type="presOf" srcId="{27F10032-DCCD-4920-BBB1-5A2E07E267C9}" destId="{97C68892-51DA-41BB-8B58-6BA0422F3919}" srcOrd="0" destOrd="0" presId="urn:microsoft.com/office/officeart/2005/8/layout/radial4"/>
    <dgm:cxn modelId="{47CCA544-2528-4B05-BF3D-EDC1E530A16F}" type="presOf" srcId="{272F676C-611E-4973-AC6A-95EF4DD03876}" destId="{E6585FC5-6DB0-46CC-B27A-62771A41A7ED}" srcOrd="0" destOrd="0" presId="urn:microsoft.com/office/officeart/2005/8/layout/radial4"/>
    <dgm:cxn modelId="{53515465-0120-4E66-8389-0C7041CEB932}" type="presOf" srcId="{137316E6-69A9-40C8-9A38-0AC56B9FA95F}" destId="{197BDFF7-C756-4044-816C-96510C8D3D87}" srcOrd="0" destOrd="0" presId="urn:microsoft.com/office/officeart/2005/8/layout/radial4"/>
    <dgm:cxn modelId="{41E70F79-F5A2-4A5D-890E-D173B0AC9BDD}" type="presOf" srcId="{66ABB31E-8C0A-4BE3-B403-E9E424A9AABC}" destId="{D6CEDF2C-EF19-4B74-A315-DBDDAADF82CB}" srcOrd="0" destOrd="0" presId="urn:microsoft.com/office/officeart/2005/8/layout/radial4"/>
    <dgm:cxn modelId="{4A64B380-288F-4F46-A70D-70DCF9B9CD2D}" type="presOf" srcId="{258EEF1C-EF39-4C1B-9D9A-F49ECDC8C5E4}" destId="{B43216F0-A0D7-49A0-ABEB-3CD3BDBA74AE}" srcOrd="0" destOrd="0" presId="urn:microsoft.com/office/officeart/2005/8/layout/radial4"/>
    <dgm:cxn modelId="{D0B8BF87-DBCD-44DD-BE51-A8CE339D0147}" srcId="{1743D5B6-B755-46C1-8601-B3582AD1F2A3}" destId="{2A200D91-9831-40EC-9181-A70615EC9972}" srcOrd="0" destOrd="0" parTransId="{3BA0A74D-2F50-48BA-A8C0-7391E3509806}" sibTransId="{FB09B9F0-0975-43F0-B46C-282B7D7B7E45}"/>
    <dgm:cxn modelId="{C0D396A4-6BA2-4798-8329-B41E85F9D832}" type="presOf" srcId="{2A200D91-9831-40EC-9181-A70615EC9972}" destId="{D596007D-8E93-4410-B79D-9FEBD87A1968}" srcOrd="0" destOrd="0" presId="urn:microsoft.com/office/officeart/2005/8/layout/radial4"/>
    <dgm:cxn modelId="{396610B9-CEF9-4618-95B7-1E3CC60ECC6D}" type="presOf" srcId="{1CEFE7D1-67F2-4BF5-84B7-A4C135EDDC09}" destId="{6F839C5F-37DA-4031-B294-820BDF92CB47}" srcOrd="0" destOrd="0" presId="urn:microsoft.com/office/officeart/2005/8/layout/radial4"/>
    <dgm:cxn modelId="{21B015C2-075C-4D94-BA8A-60849311474E}" srcId="{2A200D91-9831-40EC-9181-A70615EC9972}" destId="{27F10032-DCCD-4920-BBB1-5A2E07E267C9}" srcOrd="1" destOrd="0" parTransId="{137316E6-69A9-40C8-9A38-0AC56B9FA95F}" sibTransId="{5B341948-297E-48E2-B896-CB081B53F7AB}"/>
    <dgm:cxn modelId="{0C0787C9-D515-469A-88AC-C4FCE6174C97}" type="presOf" srcId="{B2485AA5-8DE3-4165-9358-9B93CE5EA084}" destId="{0CF388D5-5FD0-422C-AA3B-8706B875A806}" srcOrd="0" destOrd="0" presId="urn:microsoft.com/office/officeart/2005/8/layout/radial4"/>
    <dgm:cxn modelId="{8CA7A8D7-AFF8-4BBD-8CC0-16D778C423ED}" srcId="{2A200D91-9831-40EC-9181-A70615EC9972}" destId="{66ABB31E-8C0A-4BE3-B403-E9E424A9AABC}" srcOrd="2" destOrd="0" parTransId="{272F676C-611E-4973-AC6A-95EF4DD03876}" sibTransId="{3CE7AB03-1E85-4984-A813-0F0752714F8E}"/>
    <dgm:cxn modelId="{CFC46AF4-DFC0-4DD3-A1F6-0A345ED0EED8}" type="presOf" srcId="{1743D5B6-B755-46C1-8601-B3582AD1F2A3}" destId="{9116A9A6-F639-4473-A987-A6BA9DD2625B}" srcOrd="0" destOrd="0" presId="urn:microsoft.com/office/officeart/2005/8/layout/radial4"/>
    <dgm:cxn modelId="{D6BCC6A5-F861-4455-BFC9-054116880D90}" type="presParOf" srcId="{9116A9A6-F639-4473-A987-A6BA9DD2625B}" destId="{D596007D-8E93-4410-B79D-9FEBD87A1968}" srcOrd="0" destOrd="0" presId="urn:microsoft.com/office/officeart/2005/8/layout/radial4"/>
    <dgm:cxn modelId="{0C082464-AF28-43A3-94F0-7FA096C24D0D}" type="presParOf" srcId="{9116A9A6-F639-4473-A987-A6BA9DD2625B}" destId="{801991D2-3958-4787-B6EC-509F9FF429B5}" srcOrd="1" destOrd="0" presId="urn:microsoft.com/office/officeart/2005/8/layout/radial4"/>
    <dgm:cxn modelId="{93504664-5DB1-4AA3-A98F-C3213965F54C}" type="presParOf" srcId="{9116A9A6-F639-4473-A987-A6BA9DD2625B}" destId="{6F839C5F-37DA-4031-B294-820BDF92CB47}" srcOrd="2" destOrd="0" presId="urn:microsoft.com/office/officeart/2005/8/layout/radial4"/>
    <dgm:cxn modelId="{0BF4445C-36D3-4DD3-91A5-5118FD5B518E}" type="presParOf" srcId="{9116A9A6-F639-4473-A987-A6BA9DD2625B}" destId="{197BDFF7-C756-4044-816C-96510C8D3D87}" srcOrd="3" destOrd="0" presId="urn:microsoft.com/office/officeart/2005/8/layout/radial4"/>
    <dgm:cxn modelId="{1BF34343-B40D-42F5-9955-09C23CAD9E0E}" type="presParOf" srcId="{9116A9A6-F639-4473-A987-A6BA9DD2625B}" destId="{97C68892-51DA-41BB-8B58-6BA0422F3919}" srcOrd="4" destOrd="0" presId="urn:microsoft.com/office/officeart/2005/8/layout/radial4"/>
    <dgm:cxn modelId="{EE80E92F-881A-4DEB-9704-390A1387C491}" type="presParOf" srcId="{9116A9A6-F639-4473-A987-A6BA9DD2625B}" destId="{E6585FC5-6DB0-46CC-B27A-62771A41A7ED}" srcOrd="5" destOrd="0" presId="urn:microsoft.com/office/officeart/2005/8/layout/radial4"/>
    <dgm:cxn modelId="{507168AB-C899-4619-9993-1B74D1DDFB47}" type="presParOf" srcId="{9116A9A6-F639-4473-A987-A6BA9DD2625B}" destId="{D6CEDF2C-EF19-4B74-A315-DBDDAADF82CB}" srcOrd="6" destOrd="0" presId="urn:microsoft.com/office/officeart/2005/8/layout/radial4"/>
    <dgm:cxn modelId="{02BAD12D-FFFD-478C-ABE0-4A74C216904A}" type="presParOf" srcId="{9116A9A6-F639-4473-A987-A6BA9DD2625B}" destId="{B43216F0-A0D7-49A0-ABEB-3CD3BDBA74AE}" srcOrd="7" destOrd="0" presId="urn:microsoft.com/office/officeart/2005/8/layout/radial4"/>
    <dgm:cxn modelId="{D302B99E-D979-47C8-BE1C-EC35520D901A}" type="presParOf" srcId="{9116A9A6-F639-4473-A987-A6BA9DD2625B}" destId="{0CF388D5-5FD0-422C-AA3B-8706B875A806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666F8F7-55BF-497A-9DF1-6CA2B339C09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B7387F3-F10E-49FE-97E3-2BFCABEB4FE6}">
      <dgm:prSet phldrT="[Текст]"/>
      <dgm:spPr/>
      <dgm:t>
        <a:bodyPr/>
        <a:lstStyle/>
        <a:p>
          <a:r>
            <a:rPr lang="en-US" i="1" dirty="0" err="1"/>
            <a:t>ctxA</a:t>
          </a:r>
          <a:r>
            <a:rPr lang="en-US" dirty="0"/>
            <a:t> </a:t>
          </a:r>
          <a:r>
            <a:rPr lang="ru-RU" dirty="0"/>
            <a:t>ген</a:t>
          </a:r>
        </a:p>
      </dgm:t>
    </dgm:pt>
    <dgm:pt modelId="{56AA2B80-DAC3-4C50-8140-5AFE461ACE61}" type="parTrans" cxnId="{0DB864E5-A5C5-410C-9927-3425390FAF6C}">
      <dgm:prSet/>
      <dgm:spPr/>
      <dgm:t>
        <a:bodyPr/>
        <a:lstStyle/>
        <a:p>
          <a:endParaRPr lang="ru-RU"/>
        </a:p>
      </dgm:t>
    </dgm:pt>
    <dgm:pt modelId="{AE244382-533E-4149-821F-1C51348CEE38}" type="sibTrans" cxnId="{0DB864E5-A5C5-410C-9927-3425390FAF6C}">
      <dgm:prSet/>
      <dgm:spPr/>
      <dgm:t>
        <a:bodyPr/>
        <a:lstStyle/>
        <a:p>
          <a:endParaRPr lang="ru-RU"/>
        </a:p>
      </dgm:t>
    </dgm:pt>
    <dgm:pt modelId="{67D6A7E0-A564-4398-A42E-C83E53229138}">
      <dgm:prSet phldrT="[Текст]"/>
      <dgm:spPr/>
      <dgm:t>
        <a:bodyPr/>
        <a:lstStyle/>
        <a:p>
          <a:r>
            <a:rPr lang="en-US" i="1" dirty="0" err="1"/>
            <a:t>lolB</a:t>
          </a:r>
          <a:r>
            <a:rPr lang="en-US" dirty="0"/>
            <a:t> </a:t>
          </a:r>
          <a:r>
            <a:rPr lang="ru-RU" dirty="0"/>
            <a:t>ген</a:t>
          </a:r>
        </a:p>
      </dgm:t>
    </dgm:pt>
    <dgm:pt modelId="{79BE7289-E3C7-4D5F-9399-43CA150E78E4}" type="parTrans" cxnId="{C914B6A0-03DF-4C41-AF76-568F3C41C67D}">
      <dgm:prSet/>
      <dgm:spPr/>
      <dgm:t>
        <a:bodyPr/>
        <a:lstStyle/>
        <a:p>
          <a:endParaRPr lang="ru-RU"/>
        </a:p>
      </dgm:t>
    </dgm:pt>
    <dgm:pt modelId="{8FB5E487-CD6C-49C0-83B7-644E624698EA}" type="sibTrans" cxnId="{C914B6A0-03DF-4C41-AF76-568F3C41C67D}">
      <dgm:prSet/>
      <dgm:spPr/>
      <dgm:t>
        <a:bodyPr/>
        <a:lstStyle/>
        <a:p>
          <a:endParaRPr lang="ru-RU"/>
        </a:p>
      </dgm:t>
    </dgm:pt>
    <dgm:pt modelId="{4BCFED0A-10A3-4CC9-9158-25FA396FCC71}">
      <dgm:prSet/>
      <dgm:spPr/>
      <dgm:t>
        <a:bodyPr/>
        <a:lstStyle/>
        <a:p>
          <a:r>
            <a:rPr lang="ru-RU" i="1" dirty="0" err="1"/>
            <a:t>RNase</a:t>
          </a:r>
          <a:r>
            <a:rPr lang="ru-RU" i="1" dirty="0"/>
            <a:t> P</a:t>
          </a:r>
        </a:p>
      </dgm:t>
    </dgm:pt>
    <dgm:pt modelId="{283BFBDA-0F4D-47E5-907C-349754D2CBDA}" type="parTrans" cxnId="{38E9BFA0-F958-46F3-AB93-3547B66DEBE6}">
      <dgm:prSet/>
      <dgm:spPr/>
      <dgm:t>
        <a:bodyPr/>
        <a:lstStyle/>
        <a:p>
          <a:endParaRPr lang="ru-RU"/>
        </a:p>
      </dgm:t>
    </dgm:pt>
    <dgm:pt modelId="{0E17F708-22CF-43F3-9155-2F4AF799EEBE}" type="sibTrans" cxnId="{38E9BFA0-F958-46F3-AB93-3547B66DEBE6}">
      <dgm:prSet/>
      <dgm:spPr/>
      <dgm:t>
        <a:bodyPr/>
        <a:lstStyle/>
        <a:p>
          <a:endParaRPr lang="ru-RU"/>
        </a:p>
      </dgm:t>
    </dgm:pt>
    <dgm:pt modelId="{D759DD26-634C-4922-87A6-10420BB023CF}" type="pres">
      <dgm:prSet presAssocID="{F666F8F7-55BF-497A-9DF1-6CA2B339C095}" presName="Name0" presStyleCnt="0">
        <dgm:presLayoutVars>
          <dgm:dir/>
          <dgm:resizeHandles val="exact"/>
        </dgm:presLayoutVars>
      </dgm:prSet>
      <dgm:spPr/>
    </dgm:pt>
    <dgm:pt modelId="{9517B805-630C-41CC-BDEF-D412B7A4F790}" type="pres">
      <dgm:prSet presAssocID="{6B7387F3-F10E-49FE-97E3-2BFCABEB4FE6}" presName="composite" presStyleCnt="0"/>
      <dgm:spPr/>
    </dgm:pt>
    <dgm:pt modelId="{36DB653B-5B0F-40E5-A18D-054F563F0010}" type="pres">
      <dgm:prSet presAssocID="{6B7387F3-F10E-49FE-97E3-2BFCABEB4FE6}" presName="rect1" presStyleLbl="trAlignAcc1" presStyleIdx="0" presStyleCnt="3">
        <dgm:presLayoutVars>
          <dgm:bulletEnabled val="1"/>
        </dgm:presLayoutVars>
      </dgm:prSet>
      <dgm:spPr/>
    </dgm:pt>
    <dgm:pt modelId="{0C52A5D2-9B46-43F0-87BC-6717EAA7E7FB}" type="pres">
      <dgm:prSet presAssocID="{6B7387F3-F10E-49FE-97E3-2BFCABEB4FE6}" presName="rect2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2E4163A4-BA01-4986-8A18-2FBC35D3A8DC}" type="pres">
      <dgm:prSet presAssocID="{AE244382-533E-4149-821F-1C51348CEE38}" presName="sibTrans" presStyleCnt="0"/>
      <dgm:spPr/>
    </dgm:pt>
    <dgm:pt modelId="{836CBB98-D320-4F35-B6C5-6CD4D0033A5F}" type="pres">
      <dgm:prSet presAssocID="{67D6A7E0-A564-4398-A42E-C83E53229138}" presName="composite" presStyleCnt="0"/>
      <dgm:spPr/>
    </dgm:pt>
    <dgm:pt modelId="{23687249-88A2-4CA0-91AF-208C6E14429D}" type="pres">
      <dgm:prSet presAssocID="{67D6A7E0-A564-4398-A42E-C83E53229138}" presName="rect1" presStyleLbl="trAlignAcc1" presStyleIdx="1" presStyleCnt="3">
        <dgm:presLayoutVars>
          <dgm:bulletEnabled val="1"/>
        </dgm:presLayoutVars>
      </dgm:prSet>
      <dgm:spPr/>
    </dgm:pt>
    <dgm:pt modelId="{B86C52F8-19A0-48AA-8AE7-11C5A9A4CE43}" type="pres">
      <dgm:prSet presAssocID="{67D6A7E0-A564-4398-A42E-C83E53229138}" presName="rect2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</dgm:spPr>
    </dgm:pt>
    <dgm:pt modelId="{667C109E-604D-4BBE-9BD1-907979921255}" type="pres">
      <dgm:prSet presAssocID="{8FB5E487-CD6C-49C0-83B7-644E624698EA}" presName="sibTrans" presStyleCnt="0"/>
      <dgm:spPr/>
    </dgm:pt>
    <dgm:pt modelId="{A4F4DCEE-E61A-4FB4-83C4-BF3868D3ABA1}" type="pres">
      <dgm:prSet presAssocID="{4BCFED0A-10A3-4CC9-9158-25FA396FCC71}" presName="composite" presStyleCnt="0"/>
      <dgm:spPr/>
    </dgm:pt>
    <dgm:pt modelId="{070B13C6-9DAE-4EA6-87C2-64FB1FDEA725}" type="pres">
      <dgm:prSet presAssocID="{4BCFED0A-10A3-4CC9-9158-25FA396FCC71}" presName="rect1" presStyleLbl="trAlignAcc1" presStyleIdx="2" presStyleCnt="3">
        <dgm:presLayoutVars>
          <dgm:bulletEnabled val="1"/>
        </dgm:presLayoutVars>
      </dgm:prSet>
      <dgm:spPr/>
    </dgm:pt>
    <dgm:pt modelId="{AB9D702D-0A22-476F-AEED-983ADCD45887}" type="pres">
      <dgm:prSet presAssocID="{4BCFED0A-10A3-4CC9-9158-25FA396FCC71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54C3E10D-3BEC-45DA-A9A3-3627F34C1759}" type="presOf" srcId="{6B7387F3-F10E-49FE-97E3-2BFCABEB4FE6}" destId="{36DB653B-5B0F-40E5-A18D-054F563F0010}" srcOrd="0" destOrd="0" presId="urn:microsoft.com/office/officeart/2008/layout/PictureStrips"/>
    <dgm:cxn modelId="{57521833-58E6-4EC6-9ADB-6C7050EB7DA9}" type="presOf" srcId="{F666F8F7-55BF-497A-9DF1-6CA2B339C095}" destId="{D759DD26-634C-4922-87A6-10420BB023CF}" srcOrd="0" destOrd="0" presId="urn:microsoft.com/office/officeart/2008/layout/PictureStrips"/>
    <dgm:cxn modelId="{C914B6A0-03DF-4C41-AF76-568F3C41C67D}" srcId="{F666F8F7-55BF-497A-9DF1-6CA2B339C095}" destId="{67D6A7E0-A564-4398-A42E-C83E53229138}" srcOrd="1" destOrd="0" parTransId="{79BE7289-E3C7-4D5F-9399-43CA150E78E4}" sibTransId="{8FB5E487-CD6C-49C0-83B7-644E624698EA}"/>
    <dgm:cxn modelId="{38E9BFA0-F958-46F3-AB93-3547B66DEBE6}" srcId="{F666F8F7-55BF-497A-9DF1-6CA2B339C095}" destId="{4BCFED0A-10A3-4CC9-9158-25FA396FCC71}" srcOrd="2" destOrd="0" parTransId="{283BFBDA-0F4D-47E5-907C-349754D2CBDA}" sibTransId="{0E17F708-22CF-43F3-9155-2F4AF799EEBE}"/>
    <dgm:cxn modelId="{4CAD66A9-873D-4F17-80CD-99A4D1A678B0}" type="presOf" srcId="{4BCFED0A-10A3-4CC9-9158-25FA396FCC71}" destId="{070B13C6-9DAE-4EA6-87C2-64FB1FDEA725}" srcOrd="0" destOrd="0" presId="urn:microsoft.com/office/officeart/2008/layout/PictureStrips"/>
    <dgm:cxn modelId="{0DB864E5-A5C5-410C-9927-3425390FAF6C}" srcId="{F666F8F7-55BF-497A-9DF1-6CA2B339C095}" destId="{6B7387F3-F10E-49FE-97E3-2BFCABEB4FE6}" srcOrd="0" destOrd="0" parTransId="{56AA2B80-DAC3-4C50-8140-5AFE461ACE61}" sibTransId="{AE244382-533E-4149-821F-1C51348CEE38}"/>
    <dgm:cxn modelId="{3D7793F3-94F5-4753-95FA-9EC4DE0EC763}" type="presOf" srcId="{67D6A7E0-A564-4398-A42E-C83E53229138}" destId="{23687249-88A2-4CA0-91AF-208C6E14429D}" srcOrd="0" destOrd="0" presId="urn:microsoft.com/office/officeart/2008/layout/PictureStrips"/>
    <dgm:cxn modelId="{E20AEB5C-E23A-40EF-AEDC-729B52C8D43F}" type="presParOf" srcId="{D759DD26-634C-4922-87A6-10420BB023CF}" destId="{9517B805-630C-41CC-BDEF-D412B7A4F790}" srcOrd="0" destOrd="0" presId="urn:microsoft.com/office/officeart/2008/layout/PictureStrips"/>
    <dgm:cxn modelId="{1C0B9F6B-C7F7-4827-A900-330F6DA062CB}" type="presParOf" srcId="{9517B805-630C-41CC-BDEF-D412B7A4F790}" destId="{36DB653B-5B0F-40E5-A18D-054F563F0010}" srcOrd="0" destOrd="0" presId="urn:microsoft.com/office/officeart/2008/layout/PictureStrips"/>
    <dgm:cxn modelId="{8F58BA7F-336A-4539-BE2F-701407634817}" type="presParOf" srcId="{9517B805-630C-41CC-BDEF-D412B7A4F790}" destId="{0C52A5D2-9B46-43F0-87BC-6717EAA7E7FB}" srcOrd="1" destOrd="0" presId="urn:microsoft.com/office/officeart/2008/layout/PictureStrips"/>
    <dgm:cxn modelId="{FC126F44-4EFB-4ED9-8B2F-EDB0F4664876}" type="presParOf" srcId="{D759DD26-634C-4922-87A6-10420BB023CF}" destId="{2E4163A4-BA01-4986-8A18-2FBC35D3A8DC}" srcOrd="1" destOrd="0" presId="urn:microsoft.com/office/officeart/2008/layout/PictureStrips"/>
    <dgm:cxn modelId="{0E2880EB-B931-43FA-AE9E-F16978E66C05}" type="presParOf" srcId="{D759DD26-634C-4922-87A6-10420BB023CF}" destId="{836CBB98-D320-4F35-B6C5-6CD4D0033A5F}" srcOrd="2" destOrd="0" presId="urn:microsoft.com/office/officeart/2008/layout/PictureStrips"/>
    <dgm:cxn modelId="{2BE46227-D889-4D85-A743-200694CF1B8B}" type="presParOf" srcId="{836CBB98-D320-4F35-B6C5-6CD4D0033A5F}" destId="{23687249-88A2-4CA0-91AF-208C6E14429D}" srcOrd="0" destOrd="0" presId="urn:microsoft.com/office/officeart/2008/layout/PictureStrips"/>
    <dgm:cxn modelId="{86C00295-0F9A-415E-9B11-2170B928C3C9}" type="presParOf" srcId="{836CBB98-D320-4F35-B6C5-6CD4D0033A5F}" destId="{B86C52F8-19A0-48AA-8AE7-11C5A9A4CE43}" srcOrd="1" destOrd="0" presId="urn:microsoft.com/office/officeart/2008/layout/PictureStrips"/>
    <dgm:cxn modelId="{0C66ADE0-A2A0-40DE-8102-BCCA737B0E19}" type="presParOf" srcId="{D759DD26-634C-4922-87A6-10420BB023CF}" destId="{667C109E-604D-4BBE-9BD1-907979921255}" srcOrd="3" destOrd="0" presId="urn:microsoft.com/office/officeart/2008/layout/PictureStrips"/>
    <dgm:cxn modelId="{B2199A20-2BC0-4639-B267-C0BC3C35980B}" type="presParOf" srcId="{D759DD26-634C-4922-87A6-10420BB023CF}" destId="{A4F4DCEE-E61A-4FB4-83C4-BF3868D3ABA1}" srcOrd="4" destOrd="0" presId="urn:microsoft.com/office/officeart/2008/layout/PictureStrips"/>
    <dgm:cxn modelId="{3B535FA1-A0C0-4971-99A1-025B98C11855}" type="presParOf" srcId="{A4F4DCEE-E61A-4FB4-83C4-BF3868D3ABA1}" destId="{070B13C6-9DAE-4EA6-87C2-64FB1FDEA725}" srcOrd="0" destOrd="0" presId="urn:microsoft.com/office/officeart/2008/layout/PictureStrips"/>
    <dgm:cxn modelId="{7F0F3530-1774-460E-9501-8B7F7EE9FF5F}" type="presParOf" srcId="{A4F4DCEE-E61A-4FB4-83C4-BF3868D3ABA1}" destId="{AB9D702D-0A22-476F-AEED-983ADCD4588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F6C26D4-D92A-42F5-99AB-E62D3670CBE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A0F2019-42FF-4A0E-9EE7-3A5F5555A227}">
      <dgm:prSet phldrT="[Текст]"/>
      <dgm:spPr/>
      <dgm:t>
        <a:bodyPr/>
        <a:lstStyle/>
        <a:p>
          <a:r>
            <a:rPr lang="ru-RU" b="1" dirty="0">
              <a:solidFill>
                <a:schemeClr val="tx1"/>
              </a:solidFill>
            </a:rPr>
            <a:t>РС-1</a:t>
          </a:r>
        </a:p>
      </dgm:t>
    </dgm:pt>
    <dgm:pt modelId="{8AF11E08-6ADF-4973-AF20-A1076458FB38}" type="parTrans" cxnId="{896D2CA0-8300-43A3-833B-70B7CD56B591}">
      <dgm:prSet/>
      <dgm:spPr/>
      <dgm:t>
        <a:bodyPr/>
        <a:lstStyle/>
        <a:p>
          <a:endParaRPr lang="ru-RU"/>
        </a:p>
      </dgm:t>
    </dgm:pt>
    <dgm:pt modelId="{A51623EC-F300-4896-8C6A-F4DE9F44853E}" type="sibTrans" cxnId="{896D2CA0-8300-43A3-833B-70B7CD56B591}">
      <dgm:prSet/>
      <dgm:spPr/>
      <dgm:t>
        <a:bodyPr/>
        <a:lstStyle/>
        <a:p>
          <a:endParaRPr lang="ru-RU"/>
        </a:p>
      </dgm:t>
    </dgm:pt>
    <dgm:pt modelId="{FF0AC69E-2DC8-4D2A-8D78-6E4EB16C5002}">
      <dgm:prSet phldrT="[Текст]"/>
      <dgm:spPr/>
      <dgm:t>
        <a:bodyPr/>
        <a:lstStyle/>
        <a:p>
          <a:r>
            <a:rPr lang="ru-RU" dirty="0"/>
            <a:t> </a:t>
          </a:r>
          <a:r>
            <a:rPr lang="en-US" dirty="0" err="1"/>
            <a:t>pla</a:t>
          </a:r>
          <a:r>
            <a:rPr lang="en-US" dirty="0"/>
            <a:t> (16)</a:t>
          </a:r>
          <a:endParaRPr lang="ru-RU" dirty="0"/>
        </a:p>
      </dgm:t>
    </dgm:pt>
    <dgm:pt modelId="{C042FDB1-7919-4B75-8D69-48EC6D4FD60B}" type="parTrans" cxnId="{39E882B0-58AF-4B75-8E4D-90DED734C1AE}">
      <dgm:prSet/>
      <dgm:spPr/>
      <dgm:t>
        <a:bodyPr/>
        <a:lstStyle/>
        <a:p>
          <a:endParaRPr lang="ru-RU"/>
        </a:p>
      </dgm:t>
    </dgm:pt>
    <dgm:pt modelId="{71DA1069-007C-42FE-B283-EEF584222B65}" type="sibTrans" cxnId="{39E882B0-58AF-4B75-8E4D-90DED734C1AE}">
      <dgm:prSet/>
      <dgm:spPr/>
      <dgm:t>
        <a:bodyPr/>
        <a:lstStyle/>
        <a:p>
          <a:endParaRPr lang="ru-RU"/>
        </a:p>
      </dgm:t>
    </dgm:pt>
    <dgm:pt modelId="{A44FE3AE-1A76-406B-B61C-1BD8D17EF659}">
      <dgm:prSet phldrT="[Текст]"/>
      <dgm:spPr/>
      <dgm:t>
        <a:bodyPr/>
        <a:lstStyle/>
        <a:p>
          <a:r>
            <a:rPr lang="en-US" dirty="0"/>
            <a:t> 3a (13)</a:t>
          </a:r>
          <a:endParaRPr lang="ru-RU" dirty="0"/>
        </a:p>
      </dgm:t>
    </dgm:pt>
    <dgm:pt modelId="{E56BA0AC-3BCE-494F-A5F9-118C8A65E7F7}" type="parTrans" cxnId="{80C602DB-5BAF-4B86-A94C-9FB649626085}">
      <dgm:prSet/>
      <dgm:spPr/>
      <dgm:t>
        <a:bodyPr/>
        <a:lstStyle/>
        <a:p>
          <a:endParaRPr lang="ru-RU"/>
        </a:p>
      </dgm:t>
    </dgm:pt>
    <dgm:pt modelId="{2AB59CCE-F128-4F18-B688-153FCA002455}" type="sibTrans" cxnId="{80C602DB-5BAF-4B86-A94C-9FB649626085}">
      <dgm:prSet/>
      <dgm:spPr/>
      <dgm:t>
        <a:bodyPr/>
        <a:lstStyle/>
        <a:p>
          <a:endParaRPr lang="ru-RU"/>
        </a:p>
      </dgm:t>
    </dgm:pt>
    <dgm:pt modelId="{184029E2-F2D8-41F4-B73D-5C18B2E1F5C5}">
      <dgm:prSet phldrT="[Текст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PC-2</a:t>
          </a:r>
          <a:endParaRPr lang="ru-RU" dirty="0">
            <a:solidFill>
              <a:schemeClr val="tx1"/>
            </a:solidFill>
          </a:endParaRPr>
        </a:p>
      </dgm:t>
    </dgm:pt>
    <dgm:pt modelId="{AB337FB3-3893-4D81-9C43-BFE70EA4370E}" type="parTrans" cxnId="{6731F186-A6B4-4819-9F4E-B880D205D7F4}">
      <dgm:prSet/>
      <dgm:spPr/>
      <dgm:t>
        <a:bodyPr/>
        <a:lstStyle/>
        <a:p>
          <a:endParaRPr lang="ru-RU"/>
        </a:p>
      </dgm:t>
    </dgm:pt>
    <dgm:pt modelId="{C7B2C670-C230-4FC4-BE7C-6BE89F4CB747}" type="sibTrans" cxnId="{6731F186-A6B4-4819-9F4E-B880D205D7F4}">
      <dgm:prSet/>
      <dgm:spPr/>
      <dgm:t>
        <a:bodyPr/>
        <a:lstStyle/>
        <a:p>
          <a:endParaRPr lang="ru-RU"/>
        </a:p>
      </dgm:t>
    </dgm:pt>
    <dgm:pt modelId="{191CDC11-2F5A-4E62-ACE9-06E0E6162C4A}">
      <dgm:prSet phldrT="[Текст]"/>
      <dgm:spPr/>
      <dgm:t>
        <a:bodyPr/>
        <a:lstStyle/>
        <a:p>
          <a:r>
            <a:rPr lang="en-US" dirty="0"/>
            <a:t> irp2 (15)</a:t>
          </a:r>
          <a:endParaRPr lang="ru-RU" dirty="0"/>
        </a:p>
      </dgm:t>
    </dgm:pt>
    <dgm:pt modelId="{A2C87417-2838-4CC5-B54F-5D641796F981}" type="parTrans" cxnId="{0A1A81F1-E72E-4452-ACAF-43DFCF9A9EA1}">
      <dgm:prSet/>
      <dgm:spPr/>
      <dgm:t>
        <a:bodyPr/>
        <a:lstStyle/>
        <a:p>
          <a:endParaRPr lang="ru-RU"/>
        </a:p>
      </dgm:t>
    </dgm:pt>
    <dgm:pt modelId="{3A735D1D-88F1-4C71-95B1-127ACE4FB7A5}" type="sibTrans" cxnId="{0A1A81F1-E72E-4452-ACAF-43DFCF9A9EA1}">
      <dgm:prSet/>
      <dgm:spPr/>
      <dgm:t>
        <a:bodyPr/>
        <a:lstStyle/>
        <a:p>
          <a:endParaRPr lang="ru-RU"/>
        </a:p>
      </dgm:t>
    </dgm:pt>
    <dgm:pt modelId="{F07D961D-3D06-4980-A70D-3A9B94877CB6}">
      <dgm:prSet phldrT="[Текст]"/>
      <dgm:spPr/>
      <dgm:t>
        <a:bodyPr/>
        <a:lstStyle/>
        <a:p>
          <a:r>
            <a:rPr lang="en-US" dirty="0"/>
            <a:t> </a:t>
          </a:r>
          <a:r>
            <a:rPr lang="en-US" dirty="0" err="1"/>
            <a:t>lcrV</a:t>
          </a:r>
          <a:r>
            <a:rPr lang="en-US" dirty="0"/>
            <a:t> (17)</a:t>
          </a:r>
          <a:endParaRPr lang="ru-RU" dirty="0"/>
        </a:p>
      </dgm:t>
    </dgm:pt>
    <dgm:pt modelId="{3D9D4CC2-F16E-45BA-A23F-B40A607FD96C}" type="parTrans" cxnId="{47070C29-0668-4242-80A2-B5D5636F0BB6}">
      <dgm:prSet/>
      <dgm:spPr/>
      <dgm:t>
        <a:bodyPr/>
        <a:lstStyle/>
        <a:p>
          <a:endParaRPr lang="ru-RU"/>
        </a:p>
      </dgm:t>
    </dgm:pt>
    <dgm:pt modelId="{3AD4B81B-0E19-454A-906A-6FA5BC66C14F}" type="sibTrans" cxnId="{47070C29-0668-4242-80A2-B5D5636F0BB6}">
      <dgm:prSet/>
      <dgm:spPr/>
      <dgm:t>
        <a:bodyPr/>
        <a:lstStyle/>
        <a:p>
          <a:endParaRPr lang="ru-RU"/>
        </a:p>
      </dgm:t>
    </dgm:pt>
    <dgm:pt modelId="{53C0807B-C4D0-483B-95E3-F6560FB5090D}">
      <dgm:prSet phldrT="[Текст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PC-3</a:t>
          </a:r>
          <a:endParaRPr lang="ru-RU" dirty="0">
            <a:solidFill>
              <a:schemeClr val="tx1"/>
            </a:solidFill>
          </a:endParaRPr>
        </a:p>
      </dgm:t>
    </dgm:pt>
    <dgm:pt modelId="{31B821CD-8270-4C44-8F80-B398188D3486}" type="parTrans" cxnId="{10436009-5B04-470B-94C2-770455F38EFB}">
      <dgm:prSet/>
      <dgm:spPr/>
      <dgm:t>
        <a:bodyPr/>
        <a:lstStyle/>
        <a:p>
          <a:endParaRPr lang="ru-RU"/>
        </a:p>
      </dgm:t>
    </dgm:pt>
    <dgm:pt modelId="{2BCB034D-3600-40BF-BE3B-5CA4826E7F1E}" type="sibTrans" cxnId="{10436009-5B04-470B-94C2-770455F38EFB}">
      <dgm:prSet/>
      <dgm:spPr/>
      <dgm:t>
        <a:bodyPr/>
        <a:lstStyle/>
        <a:p>
          <a:endParaRPr lang="ru-RU"/>
        </a:p>
      </dgm:t>
    </dgm:pt>
    <dgm:pt modelId="{3449E05E-0E93-449F-B4B9-5CEA72FCBC2D}">
      <dgm:prSet phldrT="[Текст]"/>
      <dgm:spPr/>
      <dgm:t>
        <a:bodyPr/>
        <a:lstStyle/>
        <a:p>
          <a:r>
            <a:rPr lang="en-US" dirty="0"/>
            <a:t> </a:t>
          </a:r>
          <a:r>
            <a:rPr lang="en-US" dirty="0" err="1"/>
            <a:t>glpD</a:t>
          </a:r>
          <a:r>
            <a:rPr lang="en-US" dirty="0"/>
            <a:t> (10)</a:t>
          </a:r>
          <a:endParaRPr lang="ru-RU" dirty="0"/>
        </a:p>
      </dgm:t>
    </dgm:pt>
    <dgm:pt modelId="{221D29C8-66BC-45CB-BFCF-11E45C40834C}" type="parTrans" cxnId="{C5719057-02EA-4FF5-9D22-4D24FB01090B}">
      <dgm:prSet/>
      <dgm:spPr/>
      <dgm:t>
        <a:bodyPr/>
        <a:lstStyle/>
        <a:p>
          <a:endParaRPr lang="ru-RU"/>
        </a:p>
      </dgm:t>
    </dgm:pt>
    <dgm:pt modelId="{10A5C440-1275-4CE8-9263-5C9658BA003E}" type="sibTrans" cxnId="{C5719057-02EA-4FF5-9D22-4D24FB01090B}">
      <dgm:prSet/>
      <dgm:spPr/>
      <dgm:t>
        <a:bodyPr/>
        <a:lstStyle/>
        <a:p>
          <a:endParaRPr lang="ru-RU"/>
        </a:p>
      </dgm:t>
    </dgm:pt>
    <dgm:pt modelId="{24215319-6B4B-440B-A210-92EE2D918EB1}">
      <dgm:prSet phldrT="[Текст]"/>
      <dgm:spPr/>
      <dgm:t>
        <a:bodyPr/>
        <a:lstStyle/>
        <a:p>
          <a:r>
            <a:rPr lang="en-US" dirty="0"/>
            <a:t>Med24 (8)</a:t>
          </a:r>
          <a:endParaRPr lang="ru-RU" dirty="0"/>
        </a:p>
      </dgm:t>
    </dgm:pt>
    <dgm:pt modelId="{7083546A-73DA-4058-954D-6938020B158B}" type="parTrans" cxnId="{AB485567-7223-4F75-9255-64D1902FF357}">
      <dgm:prSet/>
      <dgm:spPr/>
      <dgm:t>
        <a:bodyPr/>
        <a:lstStyle/>
        <a:p>
          <a:endParaRPr lang="ru-RU"/>
        </a:p>
      </dgm:t>
    </dgm:pt>
    <dgm:pt modelId="{D89862BB-BF9B-4606-A44B-B852AF075A2A}" type="sibTrans" cxnId="{AB485567-7223-4F75-9255-64D1902FF357}">
      <dgm:prSet/>
      <dgm:spPr/>
      <dgm:t>
        <a:bodyPr/>
        <a:lstStyle/>
        <a:p>
          <a:endParaRPr lang="ru-RU"/>
        </a:p>
      </dgm:t>
    </dgm:pt>
    <dgm:pt modelId="{F2706697-8021-4CFC-9FFD-8F716D52895D}">
      <dgm:prSet phldrT="[Текст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PC-4</a:t>
          </a:r>
          <a:endParaRPr lang="ru-RU" dirty="0">
            <a:solidFill>
              <a:schemeClr val="tx1"/>
            </a:solidFill>
          </a:endParaRPr>
        </a:p>
      </dgm:t>
    </dgm:pt>
    <dgm:pt modelId="{2FD54F69-AF0F-41E6-84FE-3767FB889CE1}" type="parTrans" cxnId="{2E3BD9D1-AF17-4ACB-94C7-27AB18D00C8B}">
      <dgm:prSet/>
      <dgm:spPr/>
      <dgm:t>
        <a:bodyPr/>
        <a:lstStyle/>
        <a:p>
          <a:endParaRPr lang="ru-RU"/>
        </a:p>
      </dgm:t>
    </dgm:pt>
    <dgm:pt modelId="{7BE576ED-55F2-4B49-8CF5-A78FD0F47742}" type="sibTrans" cxnId="{2E3BD9D1-AF17-4ACB-94C7-27AB18D00C8B}">
      <dgm:prSet/>
      <dgm:spPr/>
      <dgm:t>
        <a:bodyPr/>
        <a:lstStyle/>
        <a:p>
          <a:endParaRPr lang="ru-RU"/>
        </a:p>
      </dgm:t>
    </dgm:pt>
    <dgm:pt modelId="{99391564-14A9-4970-8D55-79226FA26985}">
      <dgm:prSet phldrT="[Текст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PC-5</a:t>
          </a:r>
          <a:endParaRPr lang="ru-RU" dirty="0">
            <a:solidFill>
              <a:schemeClr val="tx1"/>
            </a:solidFill>
          </a:endParaRPr>
        </a:p>
      </dgm:t>
    </dgm:pt>
    <dgm:pt modelId="{1376BDE3-3CC3-454B-8807-90529256B685}" type="parTrans" cxnId="{FA3C6AB8-05D2-4CCB-8468-D1C2A6A6E6FD}">
      <dgm:prSet/>
      <dgm:spPr/>
      <dgm:t>
        <a:bodyPr/>
        <a:lstStyle/>
        <a:p>
          <a:endParaRPr lang="ru-RU"/>
        </a:p>
      </dgm:t>
    </dgm:pt>
    <dgm:pt modelId="{711BC257-1226-41AB-9020-0EBFB278E55B}" type="sibTrans" cxnId="{FA3C6AB8-05D2-4CCB-8468-D1C2A6A6E6FD}">
      <dgm:prSet/>
      <dgm:spPr/>
      <dgm:t>
        <a:bodyPr/>
        <a:lstStyle/>
        <a:p>
          <a:endParaRPr lang="ru-RU"/>
        </a:p>
      </dgm:t>
    </dgm:pt>
    <dgm:pt modelId="{BF5784A8-CA86-42F0-AD45-35E3E43CB1BD}">
      <dgm:prSet phldrT="[Текст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PC-6</a:t>
          </a:r>
          <a:endParaRPr lang="ru-RU" dirty="0">
            <a:solidFill>
              <a:schemeClr val="tx1"/>
            </a:solidFill>
          </a:endParaRPr>
        </a:p>
      </dgm:t>
    </dgm:pt>
    <dgm:pt modelId="{EDF9E1C7-7AD4-48C2-B161-E095A990D1DF}" type="parTrans" cxnId="{025FC573-0A55-499E-8912-A54E2E333CA6}">
      <dgm:prSet/>
      <dgm:spPr/>
      <dgm:t>
        <a:bodyPr/>
        <a:lstStyle/>
        <a:p>
          <a:endParaRPr lang="ru-RU"/>
        </a:p>
      </dgm:t>
    </dgm:pt>
    <dgm:pt modelId="{257DB1FB-8B1D-4847-A69D-5EE6FC057725}" type="sibTrans" cxnId="{025FC573-0A55-499E-8912-A54E2E333CA6}">
      <dgm:prSet/>
      <dgm:spPr/>
      <dgm:t>
        <a:bodyPr/>
        <a:lstStyle/>
        <a:p>
          <a:endParaRPr lang="ru-RU"/>
        </a:p>
      </dgm:t>
    </dgm:pt>
    <dgm:pt modelId="{98E41F09-9192-4605-80E5-803F95DD6B13}">
      <dgm:prSet phldrT="[Текст]"/>
      <dgm:spPr/>
      <dgm:t>
        <a:bodyPr/>
        <a:lstStyle/>
        <a:p>
          <a:r>
            <a:rPr lang="en-US" dirty="0"/>
            <a:t>caf1 (18)</a:t>
          </a:r>
          <a:endParaRPr lang="ru-RU" dirty="0"/>
        </a:p>
      </dgm:t>
    </dgm:pt>
    <dgm:pt modelId="{A51F32F9-C2DC-4DA1-BF64-75A3F9FB6E15}" type="parTrans" cxnId="{1D372855-B98C-405D-B55E-613D93EBA6F7}">
      <dgm:prSet/>
      <dgm:spPr/>
      <dgm:t>
        <a:bodyPr/>
        <a:lstStyle/>
        <a:p>
          <a:endParaRPr lang="ru-RU"/>
        </a:p>
      </dgm:t>
    </dgm:pt>
    <dgm:pt modelId="{AA3CC1EC-E639-467A-993B-5F51503BA3BF}" type="sibTrans" cxnId="{1D372855-B98C-405D-B55E-613D93EBA6F7}">
      <dgm:prSet/>
      <dgm:spPr/>
      <dgm:t>
        <a:bodyPr/>
        <a:lstStyle/>
        <a:p>
          <a:endParaRPr lang="ru-RU"/>
        </a:p>
      </dgm:t>
    </dgm:pt>
    <dgm:pt modelId="{37E99FC4-27DE-4359-8260-287DFF26E09C}">
      <dgm:prSet phldrT="[Текст]"/>
      <dgm:spPr/>
      <dgm:t>
        <a:bodyPr/>
        <a:lstStyle/>
        <a:p>
          <a:r>
            <a:rPr lang="en-US" dirty="0"/>
            <a:t> </a:t>
          </a:r>
          <a:r>
            <a:rPr lang="en-US" dirty="0" err="1"/>
            <a:t>yihN</a:t>
          </a:r>
          <a:r>
            <a:rPr lang="en-US" dirty="0"/>
            <a:t> (14)</a:t>
          </a:r>
          <a:endParaRPr lang="ru-RU" dirty="0"/>
        </a:p>
      </dgm:t>
    </dgm:pt>
    <dgm:pt modelId="{B23F1B17-C9AE-4BA0-ADCA-4DA57A099720}" type="parTrans" cxnId="{61A0F360-B31F-436A-9F89-9265E5A937F6}">
      <dgm:prSet/>
      <dgm:spPr/>
      <dgm:t>
        <a:bodyPr/>
        <a:lstStyle/>
        <a:p>
          <a:endParaRPr lang="ru-RU"/>
        </a:p>
      </dgm:t>
    </dgm:pt>
    <dgm:pt modelId="{A819B02D-CB63-4C44-8C81-D21D2045C7AF}" type="sibTrans" cxnId="{61A0F360-B31F-436A-9F89-9265E5A937F6}">
      <dgm:prSet/>
      <dgm:spPr/>
      <dgm:t>
        <a:bodyPr/>
        <a:lstStyle/>
        <a:p>
          <a:endParaRPr lang="ru-RU"/>
        </a:p>
      </dgm:t>
    </dgm:pt>
    <dgm:pt modelId="{7C1E7E45-D899-4726-A7E4-56F40BDF2810}">
      <dgm:prSet phldrT="[Текст]"/>
      <dgm:spPr/>
      <dgm:t>
        <a:bodyPr/>
        <a:lstStyle/>
        <a:p>
          <a:r>
            <a:rPr lang="en-US" dirty="0"/>
            <a:t> Pro (11)</a:t>
          </a:r>
          <a:endParaRPr lang="ru-RU" dirty="0"/>
        </a:p>
      </dgm:t>
    </dgm:pt>
    <dgm:pt modelId="{9389CF40-631F-40CB-9AAF-958E8C363D0C}" type="parTrans" cxnId="{C5EC9970-25F6-4864-A590-0817B3EF40AE}">
      <dgm:prSet/>
      <dgm:spPr/>
      <dgm:t>
        <a:bodyPr/>
        <a:lstStyle/>
        <a:p>
          <a:endParaRPr lang="ru-RU"/>
        </a:p>
      </dgm:t>
    </dgm:pt>
    <dgm:pt modelId="{7059C5DB-402E-4003-8E7F-DD172CBCB437}" type="sibTrans" cxnId="{C5EC9970-25F6-4864-A590-0817B3EF40AE}">
      <dgm:prSet/>
      <dgm:spPr/>
      <dgm:t>
        <a:bodyPr/>
        <a:lstStyle/>
        <a:p>
          <a:endParaRPr lang="ru-RU"/>
        </a:p>
      </dgm:t>
    </dgm:pt>
    <dgm:pt modelId="{A547EDEC-32C5-42FA-A551-440DD3348D8E}">
      <dgm:prSet phldrT="[Текст]"/>
      <dgm:spPr/>
      <dgm:t>
        <a:bodyPr/>
        <a:lstStyle/>
        <a:p>
          <a:r>
            <a:rPr lang="en-US" dirty="0"/>
            <a:t> 45 (7)</a:t>
          </a:r>
          <a:endParaRPr lang="ru-RU" dirty="0"/>
        </a:p>
      </dgm:t>
    </dgm:pt>
    <dgm:pt modelId="{D5F07AFF-4B44-4595-98E0-88E2660CA644}" type="parTrans" cxnId="{1C2EED13-D852-4735-9E58-22ACC5E6CC22}">
      <dgm:prSet/>
      <dgm:spPr/>
      <dgm:t>
        <a:bodyPr/>
        <a:lstStyle/>
        <a:p>
          <a:endParaRPr lang="ru-RU"/>
        </a:p>
      </dgm:t>
    </dgm:pt>
    <dgm:pt modelId="{FFF12E87-B37C-4F3A-BED6-5285AA3F6BD2}" type="sibTrans" cxnId="{1C2EED13-D852-4735-9E58-22ACC5E6CC22}">
      <dgm:prSet/>
      <dgm:spPr/>
      <dgm:t>
        <a:bodyPr/>
        <a:lstStyle/>
        <a:p>
          <a:endParaRPr lang="ru-RU"/>
        </a:p>
      </dgm:t>
    </dgm:pt>
    <dgm:pt modelId="{C52D4A71-6888-4BC3-AACD-72B994147A2F}">
      <dgm:prSet/>
      <dgm:spPr/>
      <dgm:t>
        <a:bodyPr/>
        <a:lstStyle/>
        <a:p>
          <a:r>
            <a:rPr lang="en-US" dirty="0"/>
            <a:t>Med70 (9) </a:t>
          </a:r>
          <a:endParaRPr lang="ru-RU" dirty="0"/>
        </a:p>
      </dgm:t>
    </dgm:pt>
    <dgm:pt modelId="{4DF28F71-5F24-4A99-85C6-DBBC38097240}" type="parTrans" cxnId="{2F88B2A9-03E5-4049-B6E0-2312F4AC68DB}">
      <dgm:prSet/>
      <dgm:spPr/>
      <dgm:t>
        <a:bodyPr/>
        <a:lstStyle/>
        <a:p>
          <a:endParaRPr lang="ru-RU"/>
        </a:p>
      </dgm:t>
    </dgm:pt>
    <dgm:pt modelId="{76E4634E-4DD7-4753-8CA6-F3E63614E410}" type="sibTrans" cxnId="{2F88B2A9-03E5-4049-B6E0-2312F4AC68DB}">
      <dgm:prSet/>
      <dgm:spPr/>
      <dgm:t>
        <a:bodyPr/>
        <a:lstStyle/>
        <a:p>
          <a:endParaRPr lang="ru-RU"/>
        </a:p>
      </dgm:t>
    </dgm:pt>
    <dgm:pt modelId="{B1780F04-9D89-4175-AD22-36131654FE0C}">
      <dgm:prSet/>
      <dgm:spPr/>
      <dgm:t>
        <a:bodyPr/>
        <a:lstStyle/>
        <a:p>
          <a:r>
            <a:rPr lang="en-US" dirty="0"/>
            <a:t> Phage (12)</a:t>
          </a:r>
          <a:endParaRPr lang="ru-RU" dirty="0"/>
        </a:p>
      </dgm:t>
    </dgm:pt>
    <dgm:pt modelId="{B561299B-1355-4F94-ACB4-57A56E34B901}" type="parTrans" cxnId="{F7304B5B-E595-4973-A6B5-8E125A23823C}">
      <dgm:prSet/>
      <dgm:spPr/>
      <dgm:t>
        <a:bodyPr/>
        <a:lstStyle/>
        <a:p>
          <a:endParaRPr lang="ru-RU"/>
        </a:p>
      </dgm:t>
    </dgm:pt>
    <dgm:pt modelId="{81869D52-62FC-429C-A516-A7A84AD01C89}" type="sibTrans" cxnId="{F7304B5B-E595-4973-A6B5-8E125A23823C}">
      <dgm:prSet/>
      <dgm:spPr/>
      <dgm:t>
        <a:bodyPr/>
        <a:lstStyle/>
        <a:p>
          <a:endParaRPr lang="ru-RU"/>
        </a:p>
      </dgm:t>
    </dgm:pt>
    <dgm:pt modelId="{6703FE7D-0E6A-4A4A-A853-C714A69B2B15}">
      <dgm:prSet/>
      <dgm:spPr/>
      <dgm:t>
        <a:bodyPr/>
        <a:lstStyle/>
        <a:p>
          <a:r>
            <a:rPr lang="en-US" dirty="0"/>
            <a:t>Alt (4)</a:t>
          </a:r>
          <a:endParaRPr lang="ru-RU" dirty="0"/>
        </a:p>
      </dgm:t>
    </dgm:pt>
    <dgm:pt modelId="{5B30A555-A406-4F38-9A9A-65893522FD09}" type="parTrans" cxnId="{022E99C7-4FEA-4EE2-9133-90A13A0EF011}">
      <dgm:prSet/>
      <dgm:spPr/>
      <dgm:t>
        <a:bodyPr/>
        <a:lstStyle/>
        <a:p>
          <a:endParaRPr lang="ru-RU"/>
        </a:p>
      </dgm:t>
    </dgm:pt>
    <dgm:pt modelId="{030D3D93-D2AB-4F3B-ACA9-E1A59A796498}" type="sibTrans" cxnId="{022E99C7-4FEA-4EE2-9133-90A13A0EF011}">
      <dgm:prSet/>
      <dgm:spPr/>
      <dgm:t>
        <a:bodyPr/>
        <a:lstStyle/>
        <a:p>
          <a:endParaRPr lang="ru-RU"/>
        </a:p>
      </dgm:t>
    </dgm:pt>
    <dgm:pt modelId="{A37DB501-B7A7-40D7-8435-D1DDC9E7C74A}">
      <dgm:prSet/>
      <dgm:spPr/>
      <dgm:t>
        <a:bodyPr/>
        <a:lstStyle/>
        <a:p>
          <a:r>
            <a:rPr lang="en-US" dirty="0"/>
            <a:t>His (6)</a:t>
          </a:r>
          <a:endParaRPr lang="ru-RU" dirty="0"/>
        </a:p>
      </dgm:t>
    </dgm:pt>
    <dgm:pt modelId="{A07B1D3C-1E11-4D12-A622-5C1C3E67A523}" type="parTrans" cxnId="{CE255DAB-650D-4115-9088-01DFE16E4445}">
      <dgm:prSet/>
      <dgm:spPr/>
      <dgm:t>
        <a:bodyPr/>
        <a:lstStyle/>
        <a:p>
          <a:endParaRPr lang="ru-RU"/>
        </a:p>
      </dgm:t>
    </dgm:pt>
    <dgm:pt modelId="{B5EBD2FA-EC1B-445E-87F7-C5F145C39D8C}" type="sibTrans" cxnId="{CE255DAB-650D-4115-9088-01DFE16E4445}">
      <dgm:prSet/>
      <dgm:spPr/>
      <dgm:t>
        <a:bodyPr/>
        <a:lstStyle/>
        <a:p>
          <a:endParaRPr lang="ru-RU"/>
        </a:p>
      </dgm:t>
    </dgm:pt>
    <dgm:pt modelId="{197458AA-41A8-46DA-A5C7-13D78E2F6E37}">
      <dgm:prSet/>
      <dgm:spPr/>
      <dgm:t>
        <a:bodyPr/>
        <a:lstStyle/>
        <a:p>
          <a:r>
            <a:rPr lang="en-US" dirty="0" err="1"/>
            <a:t>Uleg</a:t>
          </a:r>
          <a:r>
            <a:rPr lang="en-US" dirty="0"/>
            <a:t> (5)</a:t>
          </a:r>
          <a:endParaRPr lang="ru-RU" dirty="0"/>
        </a:p>
      </dgm:t>
    </dgm:pt>
    <dgm:pt modelId="{668E60A8-A449-4A28-962B-A9E833750EF4}" type="parTrans" cxnId="{2C2E569A-4E13-475D-8CF7-F733576D42A9}">
      <dgm:prSet/>
      <dgm:spPr/>
      <dgm:t>
        <a:bodyPr/>
        <a:lstStyle/>
        <a:p>
          <a:endParaRPr lang="ru-RU"/>
        </a:p>
      </dgm:t>
    </dgm:pt>
    <dgm:pt modelId="{20914D74-7702-4FB6-B4E9-053CED43BFFB}" type="sibTrans" cxnId="{2C2E569A-4E13-475D-8CF7-F733576D42A9}">
      <dgm:prSet/>
      <dgm:spPr/>
      <dgm:t>
        <a:bodyPr/>
        <a:lstStyle/>
        <a:p>
          <a:endParaRPr lang="ru-RU"/>
        </a:p>
      </dgm:t>
    </dgm:pt>
    <dgm:pt modelId="{16CC2402-FAE7-442F-9E6B-B01B5CC137BE}">
      <dgm:prSet/>
      <dgm:spPr/>
      <dgm:t>
        <a:bodyPr/>
        <a:lstStyle/>
        <a:p>
          <a:r>
            <a:rPr lang="en-US" dirty="0" err="1"/>
            <a:t>Caucasic</a:t>
          </a:r>
          <a:r>
            <a:rPr lang="en-US" dirty="0"/>
            <a:t> (3)</a:t>
          </a:r>
          <a:endParaRPr lang="ru-RU" dirty="0"/>
        </a:p>
      </dgm:t>
    </dgm:pt>
    <dgm:pt modelId="{D2356205-65E0-4E18-A152-C07D32C74BAB}" type="parTrans" cxnId="{A3682C9B-C0B5-4A92-96CF-34075527F81F}">
      <dgm:prSet/>
      <dgm:spPr/>
      <dgm:t>
        <a:bodyPr/>
        <a:lstStyle/>
        <a:p>
          <a:endParaRPr lang="ru-RU"/>
        </a:p>
      </dgm:t>
    </dgm:pt>
    <dgm:pt modelId="{45E31E10-FEE0-4D7F-907A-51442FB98E0D}" type="sibTrans" cxnId="{A3682C9B-C0B5-4A92-96CF-34075527F81F}">
      <dgm:prSet/>
      <dgm:spPr/>
      <dgm:t>
        <a:bodyPr/>
        <a:lstStyle/>
        <a:p>
          <a:endParaRPr lang="ru-RU"/>
        </a:p>
      </dgm:t>
    </dgm:pt>
    <dgm:pt modelId="{808B82E2-88C2-42F6-9F1A-1F5D0B63FA4C}">
      <dgm:prSet/>
      <dgm:spPr/>
      <dgm:t>
        <a:bodyPr/>
        <a:lstStyle/>
        <a:p>
          <a:r>
            <a:rPr lang="en-US" dirty="0"/>
            <a:t>Tal (2)</a:t>
          </a:r>
          <a:endParaRPr lang="ru-RU" dirty="0"/>
        </a:p>
      </dgm:t>
    </dgm:pt>
    <dgm:pt modelId="{A4E14684-C00D-45CB-BE93-025395990957}" type="parTrans" cxnId="{1D34CABC-5E24-443C-854C-A8CD707C3219}">
      <dgm:prSet/>
      <dgm:spPr/>
      <dgm:t>
        <a:bodyPr/>
        <a:lstStyle/>
        <a:p>
          <a:endParaRPr lang="ru-RU"/>
        </a:p>
      </dgm:t>
    </dgm:pt>
    <dgm:pt modelId="{B1E66742-7DEF-48D3-89BF-0EBE160542D0}" type="sibTrans" cxnId="{1D34CABC-5E24-443C-854C-A8CD707C3219}">
      <dgm:prSet/>
      <dgm:spPr/>
      <dgm:t>
        <a:bodyPr/>
        <a:lstStyle/>
        <a:p>
          <a:endParaRPr lang="ru-RU"/>
        </a:p>
      </dgm:t>
    </dgm:pt>
    <dgm:pt modelId="{63414897-2238-48AE-B6CD-FE4FB7FE293A}">
      <dgm:prSet/>
      <dgm:spPr/>
      <dgm:t>
        <a:bodyPr/>
        <a:lstStyle/>
        <a:p>
          <a:r>
            <a:rPr lang="en-US" dirty="0" err="1"/>
            <a:t>Micr</a:t>
          </a:r>
          <a:r>
            <a:rPr lang="en-US" dirty="0"/>
            <a:t> (1)</a:t>
          </a:r>
          <a:endParaRPr lang="ru-RU" dirty="0"/>
        </a:p>
      </dgm:t>
    </dgm:pt>
    <dgm:pt modelId="{C654B168-C48C-4662-88AC-DFB471C98BEA}" type="parTrans" cxnId="{A73ED7D5-1D87-4FF4-AAFF-A135A628F2A2}">
      <dgm:prSet/>
      <dgm:spPr/>
      <dgm:t>
        <a:bodyPr/>
        <a:lstStyle/>
        <a:p>
          <a:endParaRPr lang="ru-RU"/>
        </a:p>
      </dgm:t>
    </dgm:pt>
    <dgm:pt modelId="{F0C57DA8-357B-425D-830D-1DAC4934FFBF}" type="sibTrans" cxnId="{A73ED7D5-1D87-4FF4-AAFF-A135A628F2A2}">
      <dgm:prSet/>
      <dgm:spPr/>
      <dgm:t>
        <a:bodyPr/>
        <a:lstStyle/>
        <a:p>
          <a:endParaRPr lang="ru-RU"/>
        </a:p>
      </dgm:t>
    </dgm:pt>
    <dgm:pt modelId="{0C728211-5A69-4FF0-8C76-CC7ED63627B1}" type="pres">
      <dgm:prSet presAssocID="{1F6C26D4-D92A-42F5-99AB-E62D3670CBE0}" presName="Name0" presStyleCnt="0">
        <dgm:presLayoutVars>
          <dgm:dir/>
          <dgm:animLvl val="lvl"/>
          <dgm:resizeHandles val="exact"/>
        </dgm:presLayoutVars>
      </dgm:prSet>
      <dgm:spPr/>
    </dgm:pt>
    <dgm:pt modelId="{D3AA1393-6F2F-47C6-AFD1-DF78F771EE46}" type="pres">
      <dgm:prSet presAssocID="{6A0F2019-42FF-4A0E-9EE7-3A5F5555A227}" presName="composite" presStyleCnt="0"/>
      <dgm:spPr/>
    </dgm:pt>
    <dgm:pt modelId="{BEBD2BD0-432F-4043-97ED-F84100D1FF9A}" type="pres">
      <dgm:prSet presAssocID="{6A0F2019-42FF-4A0E-9EE7-3A5F5555A227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019D5A26-AFF8-440E-9699-457BD1451ED1}" type="pres">
      <dgm:prSet presAssocID="{6A0F2019-42FF-4A0E-9EE7-3A5F5555A227}" presName="desTx" presStyleLbl="alignAccFollowNode1" presStyleIdx="0" presStyleCnt="6">
        <dgm:presLayoutVars>
          <dgm:bulletEnabled val="1"/>
        </dgm:presLayoutVars>
      </dgm:prSet>
      <dgm:spPr/>
    </dgm:pt>
    <dgm:pt modelId="{DB87D57C-798C-4E74-9F12-5D6B725E195E}" type="pres">
      <dgm:prSet presAssocID="{A51623EC-F300-4896-8C6A-F4DE9F44853E}" presName="space" presStyleCnt="0"/>
      <dgm:spPr/>
    </dgm:pt>
    <dgm:pt modelId="{DF878673-B46E-4508-B529-45CFA0EC1DED}" type="pres">
      <dgm:prSet presAssocID="{184029E2-F2D8-41F4-B73D-5C18B2E1F5C5}" presName="composite" presStyleCnt="0"/>
      <dgm:spPr/>
    </dgm:pt>
    <dgm:pt modelId="{DC742573-BD6B-41BF-B70E-B09A826B61FE}" type="pres">
      <dgm:prSet presAssocID="{184029E2-F2D8-41F4-B73D-5C18B2E1F5C5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A55891DD-ACBD-4D66-8F13-94C68DAF04C9}" type="pres">
      <dgm:prSet presAssocID="{184029E2-F2D8-41F4-B73D-5C18B2E1F5C5}" presName="desTx" presStyleLbl="alignAccFollowNode1" presStyleIdx="1" presStyleCnt="6">
        <dgm:presLayoutVars>
          <dgm:bulletEnabled val="1"/>
        </dgm:presLayoutVars>
      </dgm:prSet>
      <dgm:spPr/>
    </dgm:pt>
    <dgm:pt modelId="{BE2E51C4-2BA0-434D-89CD-7122BFE0DD52}" type="pres">
      <dgm:prSet presAssocID="{C7B2C670-C230-4FC4-BE7C-6BE89F4CB747}" presName="space" presStyleCnt="0"/>
      <dgm:spPr/>
    </dgm:pt>
    <dgm:pt modelId="{EF3B6173-C040-4A85-93A8-954F8D55A662}" type="pres">
      <dgm:prSet presAssocID="{53C0807B-C4D0-483B-95E3-F6560FB5090D}" presName="composite" presStyleCnt="0"/>
      <dgm:spPr/>
    </dgm:pt>
    <dgm:pt modelId="{9971D715-FCB8-40C0-A843-87F79FAD1494}" type="pres">
      <dgm:prSet presAssocID="{53C0807B-C4D0-483B-95E3-F6560FB5090D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7907C0CA-3948-43A5-AC0E-68190A8ED87A}" type="pres">
      <dgm:prSet presAssocID="{53C0807B-C4D0-483B-95E3-F6560FB5090D}" presName="desTx" presStyleLbl="alignAccFollowNode1" presStyleIdx="2" presStyleCnt="6">
        <dgm:presLayoutVars>
          <dgm:bulletEnabled val="1"/>
        </dgm:presLayoutVars>
      </dgm:prSet>
      <dgm:spPr/>
    </dgm:pt>
    <dgm:pt modelId="{EAEAF104-08B8-491E-B3E0-14CE3BC57BA1}" type="pres">
      <dgm:prSet presAssocID="{2BCB034D-3600-40BF-BE3B-5CA4826E7F1E}" presName="space" presStyleCnt="0"/>
      <dgm:spPr/>
    </dgm:pt>
    <dgm:pt modelId="{8F06F70F-3829-409B-9F4D-168C8323B015}" type="pres">
      <dgm:prSet presAssocID="{F2706697-8021-4CFC-9FFD-8F716D52895D}" presName="composite" presStyleCnt="0"/>
      <dgm:spPr/>
    </dgm:pt>
    <dgm:pt modelId="{3CBCF3E3-36D6-4D82-9710-DD0D81042CCD}" type="pres">
      <dgm:prSet presAssocID="{F2706697-8021-4CFC-9FFD-8F716D52895D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480C49AF-7768-467F-802B-65DC70BF72F5}" type="pres">
      <dgm:prSet presAssocID="{F2706697-8021-4CFC-9FFD-8F716D52895D}" presName="desTx" presStyleLbl="alignAccFollowNode1" presStyleIdx="3" presStyleCnt="6">
        <dgm:presLayoutVars>
          <dgm:bulletEnabled val="1"/>
        </dgm:presLayoutVars>
      </dgm:prSet>
      <dgm:spPr/>
    </dgm:pt>
    <dgm:pt modelId="{0E7072E7-3AEF-43F6-947C-E60831DBBF39}" type="pres">
      <dgm:prSet presAssocID="{7BE576ED-55F2-4B49-8CF5-A78FD0F47742}" presName="space" presStyleCnt="0"/>
      <dgm:spPr/>
    </dgm:pt>
    <dgm:pt modelId="{58489BEA-290D-440E-A85B-C5ECE9971C4F}" type="pres">
      <dgm:prSet presAssocID="{99391564-14A9-4970-8D55-79226FA26985}" presName="composite" presStyleCnt="0"/>
      <dgm:spPr/>
    </dgm:pt>
    <dgm:pt modelId="{C41A80C2-5F9B-47C2-AE85-9A58CA0BD53A}" type="pres">
      <dgm:prSet presAssocID="{99391564-14A9-4970-8D55-79226FA26985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5D6CD854-4E0A-4F3C-BE54-116DDEC3A17E}" type="pres">
      <dgm:prSet presAssocID="{99391564-14A9-4970-8D55-79226FA26985}" presName="desTx" presStyleLbl="alignAccFollowNode1" presStyleIdx="4" presStyleCnt="6">
        <dgm:presLayoutVars>
          <dgm:bulletEnabled val="1"/>
        </dgm:presLayoutVars>
      </dgm:prSet>
      <dgm:spPr/>
    </dgm:pt>
    <dgm:pt modelId="{D5B7B826-BA48-4D64-8B0D-BA7A17C2C324}" type="pres">
      <dgm:prSet presAssocID="{711BC257-1226-41AB-9020-0EBFB278E55B}" presName="space" presStyleCnt="0"/>
      <dgm:spPr/>
    </dgm:pt>
    <dgm:pt modelId="{41D11F0F-AEB4-4228-99E3-601211E1E176}" type="pres">
      <dgm:prSet presAssocID="{BF5784A8-CA86-42F0-AD45-35E3E43CB1BD}" presName="composite" presStyleCnt="0"/>
      <dgm:spPr/>
    </dgm:pt>
    <dgm:pt modelId="{6E5593F9-A765-4B24-A71A-9851D581860E}" type="pres">
      <dgm:prSet presAssocID="{BF5784A8-CA86-42F0-AD45-35E3E43CB1BD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ADDA5096-266D-4138-9BA2-97FA94387D59}" type="pres">
      <dgm:prSet presAssocID="{BF5784A8-CA86-42F0-AD45-35E3E43CB1BD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C1338908-4528-4205-91AD-27D0D932EE51}" type="presOf" srcId="{C52D4A71-6888-4BC3-AACD-72B994147A2F}" destId="{480C49AF-7768-467F-802B-65DC70BF72F5}" srcOrd="0" destOrd="0" presId="urn:microsoft.com/office/officeart/2005/8/layout/hList1"/>
    <dgm:cxn modelId="{10436009-5B04-470B-94C2-770455F38EFB}" srcId="{1F6C26D4-D92A-42F5-99AB-E62D3670CBE0}" destId="{53C0807B-C4D0-483B-95E3-F6560FB5090D}" srcOrd="2" destOrd="0" parTransId="{31B821CD-8270-4C44-8F80-B398188D3486}" sibTransId="{2BCB034D-3600-40BF-BE3B-5CA4826E7F1E}"/>
    <dgm:cxn modelId="{3171D809-05C5-486C-802E-D77C0890E829}" type="presOf" srcId="{B1780F04-9D89-4175-AD22-36131654FE0C}" destId="{480C49AF-7768-467F-802B-65DC70BF72F5}" srcOrd="0" destOrd="1" presId="urn:microsoft.com/office/officeart/2005/8/layout/hList1"/>
    <dgm:cxn modelId="{3314FC0D-F97C-4203-B98C-5E065A9F66CD}" type="presOf" srcId="{808B82E2-88C2-42F6-9F1A-1F5D0B63FA4C}" destId="{ADDA5096-266D-4138-9BA2-97FA94387D59}" srcOrd="0" destOrd="1" presId="urn:microsoft.com/office/officeart/2005/8/layout/hList1"/>
    <dgm:cxn modelId="{3EE8700F-1093-4FA4-8567-BB399386E82B}" type="presOf" srcId="{A44FE3AE-1A76-406B-B61C-1BD8D17EF659}" destId="{019D5A26-AFF8-440E-9699-457BD1451ED1}" srcOrd="0" destOrd="1" presId="urn:microsoft.com/office/officeart/2005/8/layout/hList1"/>
    <dgm:cxn modelId="{1C2EED13-D852-4735-9E58-22ACC5E6CC22}" srcId="{53C0807B-C4D0-483B-95E3-F6560FB5090D}" destId="{A547EDEC-32C5-42FA-A551-440DD3348D8E}" srcOrd="3" destOrd="0" parTransId="{D5F07AFF-4B44-4595-98E0-88E2660CA644}" sibTransId="{FFF12E87-B37C-4F3A-BED6-5285AA3F6BD2}"/>
    <dgm:cxn modelId="{687AEA15-51A1-4DD1-8311-7B6DBCFD0FB8}" type="presOf" srcId="{99391564-14A9-4970-8D55-79226FA26985}" destId="{C41A80C2-5F9B-47C2-AE85-9A58CA0BD53A}" srcOrd="0" destOrd="0" presId="urn:microsoft.com/office/officeart/2005/8/layout/hList1"/>
    <dgm:cxn modelId="{B1355517-76CA-48AD-A13D-602DB61E1D44}" type="presOf" srcId="{A547EDEC-32C5-42FA-A551-440DD3348D8E}" destId="{7907C0CA-3948-43A5-AC0E-68190A8ED87A}" srcOrd="0" destOrd="3" presId="urn:microsoft.com/office/officeart/2005/8/layout/hList1"/>
    <dgm:cxn modelId="{A9684C1A-A687-4D4A-9234-1EE852CB4E27}" type="presOf" srcId="{24215319-6B4B-440B-A210-92EE2D918EB1}" destId="{7907C0CA-3948-43A5-AC0E-68190A8ED87A}" srcOrd="0" destOrd="2" presId="urn:microsoft.com/office/officeart/2005/8/layout/hList1"/>
    <dgm:cxn modelId="{47070C29-0668-4242-80A2-B5D5636F0BB6}" srcId="{184029E2-F2D8-41F4-B73D-5C18B2E1F5C5}" destId="{F07D961D-3D06-4980-A70D-3A9B94877CB6}" srcOrd="1" destOrd="0" parTransId="{3D9D4CC2-F16E-45BA-A23F-B40A607FD96C}" sibTransId="{3AD4B81B-0E19-454A-906A-6FA5BC66C14F}"/>
    <dgm:cxn modelId="{72973133-6103-4044-8220-1C0BBC34E491}" type="presOf" srcId="{63414897-2238-48AE-B6CD-FE4FB7FE293A}" destId="{ADDA5096-266D-4138-9BA2-97FA94387D59}" srcOrd="0" destOrd="2" presId="urn:microsoft.com/office/officeart/2005/8/layout/hList1"/>
    <dgm:cxn modelId="{F7304B5B-E595-4973-A6B5-8E125A23823C}" srcId="{F2706697-8021-4CFC-9FFD-8F716D52895D}" destId="{B1780F04-9D89-4175-AD22-36131654FE0C}" srcOrd="1" destOrd="0" parTransId="{B561299B-1355-4F94-ACB4-57A56E34B901}" sibTransId="{81869D52-62FC-429C-A516-A7A84AD01C89}"/>
    <dgm:cxn modelId="{6FC17A5E-C36C-4F2A-87B8-1038381914F3}" type="presOf" srcId="{7C1E7E45-D899-4726-A7E4-56F40BDF2810}" destId="{7907C0CA-3948-43A5-AC0E-68190A8ED87A}" srcOrd="0" destOrd="1" presId="urn:microsoft.com/office/officeart/2005/8/layout/hList1"/>
    <dgm:cxn modelId="{61A0F360-B31F-436A-9F89-9265E5A937F6}" srcId="{6A0F2019-42FF-4A0E-9EE7-3A5F5555A227}" destId="{37E99FC4-27DE-4359-8260-287DFF26E09C}" srcOrd="3" destOrd="0" parTransId="{B23F1B17-C9AE-4BA0-ADCA-4DA57A099720}" sibTransId="{A819B02D-CB63-4C44-8C81-D21D2045C7AF}"/>
    <dgm:cxn modelId="{AB485567-7223-4F75-9255-64D1902FF357}" srcId="{53C0807B-C4D0-483B-95E3-F6560FB5090D}" destId="{24215319-6B4B-440B-A210-92EE2D918EB1}" srcOrd="2" destOrd="0" parTransId="{7083546A-73DA-4058-954D-6938020B158B}" sibTransId="{D89862BB-BF9B-4606-A44B-B852AF075A2A}"/>
    <dgm:cxn modelId="{6C95F348-5421-473B-ADD8-4547928224D1}" type="presOf" srcId="{191CDC11-2F5A-4E62-ACE9-06E0E6162C4A}" destId="{A55891DD-ACBD-4D66-8F13-94C68DAF04C9}" srcOrd="0" destOrd="0" presId="urn:microsoft.com/office/officeart/2005/8/layout/hList1"/>
    <dgm:cxn modelId="{26C9244D-29D5-4AE3-A340-B81925976AF6}" type="presOf" srcId="{3449E05E-0E93-449F-B4B9-5CEA72FCBC2D}" destId="{7907C0CA-3948-43A5-AC0E-68190A8ED87A}" srcOrd="0" destOrd="0" presId="urn:microsoft.com/office/officeart/2005/8/layout/hList1"/>
    <dgm:cxn modelId="{FE56286D-D241-4A4B-ADC7-730B6FBB25CD}" type="presOf" srcId="{A37DB501-B7A7-40D7-8435-D1DDC9E7C74A}" destId="{5D6CD854-4E0A-4F3C-BE54-116DDEC3A17E}" srcOrd="0" destOrd="1" presId="urn:microsoft.com/office/officeart/2005/8/layout/hList1"/>
    <dgm:cxn modelId="{1041134E-5F80-493F-9F67-152B92BF8E50}" type="presOf" srcId="{BF5784A8-CA86-42F0-AD45-35E3E43CB1BD}" destId="{6E5593F9-A765-4B24-A71A-9851D581860E}" srcOrd="0" destOrd="0" presId="urn:microsoft.com/office/officeart/2005/8/layout/hList1"/>
    <dgm:cxn modelId="{C5EC9970-25F6-4864-A590-0817B3EF40AE}" srcId="{53C0807B-C4D0-483B-95E3-F6560FB5090D}" destId="{7C1E7E45-D899-4726-A7E4-56F40BDF2810}" srcOrd="1" destOrd="0" parTransId="{9389CF40-631F-40CB-9AAF-958E8C363D0C}" sibTransId="{7059C5DB-402E-4003-8E7F-DD172CBCB437}"/>
    <dgm:cxn modelId="{025FC573-0A55-499E-8912-A54E2E333CA6}" srcId="{1F6C26D4-D92A-42F5-99AB-E62D3670CBE0}" destId="{BF5784A8-CA86-42F0-AD45-35E3E43CB1BD}" srcOrd="5" destOrd="0" parTransId="{EDF9E1C7-7AD4-48C2-B161-E095A990D1DF}" sibTransId="{257DB1FB-8B1D-4847-A69D-5EE6FC057725}"/>
    <dgm:cxn modelId="{1D372855-B98C-405D-B55E-613D93EBA6F7}" srcId="{6A0F2019-42FF-4A0E-9EE7-3A5F5555A227}" destId="{98E41F09-9192-4605-80E5-803F95DD6B13}" srcOrd="2" destOrd="0" parTransId="{A51F32F9-C2DC-4DA1-BF64-75A3F9FB6E15}" sibTransId="{AA3CC1EC-E639-467A-993B-5F51503BA3BF}"/>
    <dgm:cxn modelId="{38698775-8DB6-470B-8869-2B0051B635A8}" type="presOf" srcId="{6A0F2019-42FF-4A0E-9EE7-3A5F5555A227}" destId="{BEBD2BD0-432F-4043-97ED-F84100D1FF9A}" srcOrd="0" destOrd="0" presId="urn:microsoft.com/office/officeart/2005/8/layout/hList1"/>
    <dgm:cxn modelId="{6E0DEF75-1E23-4506-B0A9-3959B1EC19A0}" type="presOf" srcId="{37E99FC4-27DE-4359-8260-287DFF26E09C}" destId="{019D5A26-AFF8-440E-9699-457BD1451ED1}" srcOrd="0" destOrd="3" presId="urn:microsoft.com/office/officeart/2005/8/layout/hList1"/>
    <dgm:cxn modelId="{C5719057-02EA-4FF5-9D22-4D24FB01090B}" srcId="{53C0807B-C4D0-483B-95E3-F6560FB5090D}" destId="{3449E05E-0E93-449F-B4B9-5CEA72FCBC2D}" srcOrd="0" destOrd="0" parTransId="{221D29C8-66BC-45CB-BFCF-11E45C40834C}" sibTransId="{10A5C440-1275-4CE8-9263-5C9658BA003E}"/>
    <dgm:cxn modelId="{6676767E-2111-4C5C-90BD-D0807F3DDD1D}" type="presOf" srcId="{F2706697-8021-4CFC-9FFD-8F716D52895D}" destId="{3CBCF3E3-36D6-4D82-9710-DD0D81042CCD}" srcOrd="0" destOrd="0" presId="urn:microsoft.com/office/officeart/2005/8/layout/hList1"/>
    <dgm:cxn modelId="{6731F186-A6B4-4819-9F4E-B880D205D7F4}" srcId="{1F6C26D4-D92A-42F5-99AB-E62D3670CBE0}" destId="{184029E2-F2D8-41F4-B73D-5C18B2E1F5C5}" srcOrd="1" destOrd="0" parTransId="{AB337FB3-3893-4D81-9C43-BFE70EA4370E}" sibTransId="{C7B2C670-C230-4FC4-BE7C-6BE89F4CB747}"/>
    <dgm:cxn modelId="{1C0C2387-C005-4FD9-855F-C7AF7B8D8E66}" type="presOf" srcId="{1F6C26D4-D92A-42F5-99AB-E62D3670CBE0}" destId="{0C728211-5A69-4FF0-8C76-CC7ED63627B1}" srcOrd="0" destOrd="0" presId="urn:microsoft.com/office/officeart/2005/8/layout/hList1"/>
    <dgm:cxn modelId="{2C2E569A-4E13-475D-8CF7-F733576D42A9}" srcId="{99391564-14A9-4970-8D55-79226FA26985}" destId="{197458AA-41A8-46DA-A5C7-13D78E2F6E37}" srcOrd="2" destOrd="0" parTransId="{668E60A8-A449-4A28-962B-A9E833750EF4}" sibTransId="{20914D74-7702-4FB6-B4E9-053CED43BFFB}"/>
    <dgm:cxn modelId="{A3682C9B-C0B5-4A92-96CF-34075527F81F}" srcId="{BF5784A8-CA86-42F0-AD45-35E3E43CB1BD}" destId="{16CC2402-FAE7-442F-9E6B-B01B5CC137BE}" srcOrd="0" destOrd="0" parTransId="{D2356205-65E0-4E18-A152-C07D32C74BAB}" sibTransId="{45E31E10-FEE0-4D7F-907A-51442FB98E0D}"/>
    <dgm:cxn modelId="{896D2CA0-8300-43A3-833B-70B7CD56B591}" srcId="{1F6C26D4-D92A-42F5-99AB-E62D3670CBE0}" destId="{6A0F2019-42FF-4A0E-9EE7-3A5F5555A227}" srcOrd="0" destOrd="0" parTransId="{8AF11E08-6ADF-4973-AF20-A1076458FB38}" sibTransId="{A51623EC-F300-4896-8C6A-F4DE9F44853E}"/>
    <dgm:cxn modelId="{171ECFA6-9D29-47B7-A570-0806F8B58BB9}" type="presOf" srcId="{FF0AC69E-2DC8-4D2A-8D78-6E4EB16C5002}" destId="{019D5A26-AFF8-440E-9699-457BD1451ED1}" srcOrd="0" destOrd="0" presId="urn:microsoft.com/office/officeart/2005/8/layout/hList1"/>
    <dgm:cxn modelId="{2F88B2A9-03E5-4049-B6E0-2312F4AC68DB}" srcId="{F2706697-8021-4CFC-9FFD-8F716D52895D}" destId="{C52D4A71-6888-4BC3-AACD-72B994147A2F}" srcOrd="0" destOrd="0" parTransId="{4DF28F71-5F24-4A99-85C6-DBBC38097240}" sibTransId="{76E4634E-4DD7-4753-8CA6-F3E63614E410}"/>
    <dgm:cxn modelId="{CE255DAB-650D-4115-9088-01DFE16E4445}" srcId="{99391564-14A9-4970-8D55-79226FA26985}" destId="{A37DB501-B7A7-40D7-8435-D1DDC9E7C74A}" srcOrd="1" destOrd="0" parTransId="{A07B1D3C-1E11-4D12-A622-5C1C3E67A523}" sibTransId="{B5EBD2FA-EC1B-445E-87F7-C5F145C39D8C}"/>
    <dgm:cxn modelId="{39E882B0-58AF-4B75-8E4D-90DED734C1AE}" srcId="{6A0F2019-42FF-4A0E-9EE7-3A5F5555A227}" destId="{FF0AC69E-2DC8-4D2A-8D78-6E4EB16C5002}" srcOrd="0" destOrd="0" parTransId="{C042FDB1-7919-4B75-8D69-48EC6D4FD60B}" sibTransId="{71DA1069-007C-42FE-B283-EEF584222B65}"/>
    <dgm:cxn modelId="{8C8F03B1-08E5-49B2-9B16-FF3498044F5D}" type="presOf" srcId="{197458AA-41A8-46DA-A5C7-13D78E2F6E37}" destId="{5D6CD854-4E0A-4F3C-BE54-116DDEC3A17E}" srcOrd="0" destOrd="2" presId="urn:microsoft.com/office/officeart/2005/8/layout/hList1"/>
    <dgm:cxn modelId="{FA3C6AB8-05D2-4CCB-8468-D1C2A6A6E6FD}" srcId="{1F6C26D4-D92A-42F5-99AB-E62D3670CBE0}" destId="{99391564-14A9-4970-8D55-79226FA26985}" srcOrd="4" destOrd="0" parTransId="{1376BDE3-3CC3-454B-8807-90529256B685}" sibTransId="{711BC257-1226-41AB-9020-0EBFB278E55B}"/>
    <dgm:cxn modelId="{1D34CABC-5E24-443C-854C-A8CD707C3219}" srcId="{BF5784A8-CA86-42F0-AD45-35E3E43CB1BD}" destId="{808B82E2-88C2-42F6-9F1A-1F5D0B63FA4C}" srcOrd="1" destOrd="0" parTransId="{A4E14684-C00D-45CB-BE93-025395990957}" sibTransId="{B1E66742-7DEF-48D3-89BF-0EBE160542D0}"/>
    <dgm:cxn modelId="{5E6AF4C3-C3A7-4120-B06C-D7504952A953}" type="presOf" srcId="{184029E2-F2D8-41F4-B73D-5C18B2E1F5C5}" destId="{DC742573-BD6B-41BF-B70E-B09A826B61FE}" srcOrd="0" destOrd="0" presId="urn:microsoft.com/office/officeart/2005/8/layout/hList1"/>
    <dgm:cxn modelId="{022E99C7-4FEA-4EE2-9133-90A13A0EF011}" srcId="{99391564-14A9-4970-8D55-79226FA26985}" destId="{6703FE7D-0E6A-4A4A-A853-C714A69B2B15}" srcOrd="0" destOrd="0" parTransId="{5B30A555-A406-4F38-9A9A-65893522FD09}" sibTransId="{030D3D93-D2AB-4F3B-ACA9-E1A59A796498}"/>
    <dgm:cxn modelId="{012BC0C9-6C76-4A48-820C-0BE298FEA895}" type="presOf" srcId="{16CC2402-FAE7-442F-9E6B-B01B5CC137BE}" destId="{ADDA5096-266D-4138-9BA2-97FA94387D59}" srcOrd="0" destOrd="0" presId="urn:microsoft.com/office/officeart/2005/8/layout/hList1"/>
    <dgm:cxn modelId="{DFBAC4CE-1B47-4BFB-A335-6E16E7FF7454}" type="presOf" srcId="{98E41F09-9192-4605-80E5-803F95DD6B13}" destId="{019D5A26-AFF8-440E-9699-457BD1451ED1}" srcOrd="0" destOrd="2" presId="urn:microsoft.com/office/officeart/2005/8/layout/hList1"/>
    <dgm:cxn modelId="{9136EECF-A1C4-4887-91E1-38FB1A28CCCD}" type="presOf" srcId="{6703FE7D-0E6A-4A4A-A853-C714A69B2B15}" destId="{5D6CD854-4E0A-4F3C-BE54-116DDEC3A17E}" srcOrd="0" destOrd="0" presId="urn:microsoft.com/office/officeart/2005/8/layout/hList1"/>
    <dgm:cxn modelId="{2E3BD9D1-AF17-4ACB-94C7-27AB18D00C8B}" srcId="{1F6C26D4-D92A-42F5-99AB-E62D3670CBE0}" destId="{F2706697-8021-4CFC-9FFD-8F716D52895D}" srcOrd="3" destOrd="0" parTransId="{2FD54F69-AF0F-41E6-84FE-3767FB889CE1}" sibTransId="{7BE576ED-55F2-4B49-8CF5-A78FD0F47742}"/>
    <dgm:cxn modelId="{BABDE0D1-9E94-4B8F-995B-31637D0DB809}" type="presOf" srcId="{53C0807B-C4D0-483B-95E3-F6560FB5090D}" destId="{9971D715-FCB8-40C0-A843-87F79FAD1494}" srcOrd="0" destOrd="0" presId="urn:microsoft.com/office/officeart/2005/8/layout/hList1"/>
    <dgm:cxn modelId="{A73ED7D5-1D87-4FF4-AAFF-A135A628F2A2}" srcId="{BF5784A8-CA86-42F0-AD45-35E3E43CB1BD}" destId="{63414897-2238-48AE-B6CD-FE4FB7FE293A}" srcOrd="2" destOrd="0" parTransId="{C654B168-C48C-4662-88AC-DFB471C98BEA}" sibTransId="{F0C57DA8-357B-425D-830D-1DAC4934FFBF}"/>
    <dgm:cxn modelId="{80C602DB-5BAF-4B86-A94C-9FB649626085}" srcId="{6A0F2019-42FF-4A0E-9EE7-3A5F5555A227}" destId="{A44FE3AE-1A76-406B-B61C-1BD8D17EF659}" srcOrd="1" destOrd="0" parTransId="{E56BA0AC-3BCE-494F-A5F9-118C8A65E7F7}" sibTransId="{2AB59CCE-F128-4F18-B688-153FCA002455}"/>
    <dgm:cxn modelId="{D187C8E7-938F-4DE8-B535-168C7DBC1FB2}" type="presOf" srcId="{F07D961D-3D06-4980-A70D-3A9B94877CB6}" destId="{A55891DD-ACBD-4D66-8F13-94C68DAF04C9}" srcOrd="0" destOrd="1" presId="urn:microsoft.com/office/officeart/2005/8/layout/hList1"/>
    <dgm:cxn modelId="{0A1A81F1-E72E-4452-ACAF-43DFCF9A9EA1}" srcId="{184029E2-F2D8-41F4-B73D-5C18B2E1F5C5}" destId="{191CDC11-2F5A-4E62-ACE9-06E0E6162C4A}" srcOrd="0" destOrd="0" parTransId="{A2C87417-2838-4CC5-B54F-5D641796F981}" sibTransId="{3A735D1D-88F1-4C71-95B1-127ACE4FB7A5}"/>
    <dgm:cxn modelId="{8E96F7AE-94E0-4132-8AC9-4B19B8921D62}" type="presParOf" srcId="{0C728211-5A69-4FF0-8C76-CC7ED63627B1}" destId="{D3AA1393-6F2F-47C6-AFD1-DF78F771EE46}" srcOrd="0" destOrd="0" presId="urn:microsoft.com/office/officeart/2005/8/layout/hList1"/>
    <dgm:cxn modelId="{08210965-A2CC-4943-A535-0DD0B1DA5D74}" type="presParOf" srcId="{D3AA1393-6F2F-47C6-AFD1-DF78F771EE46}" destId="{BEBD2BD0-432F-4043-97ED-F84100D1FF9A}" srcOrd="0" destOrd="0" presId="urn:microsoft.com/office/officeart/2005/8/layout/hList1"/>
    <dgm:cxn modelId="{B93F633B-502A-465D-B914-64E2C53DCF8D}" type="presParOf" srcId="{D3AA1393-6F2F-47C6-AFD1-DF78F771EE46}" destId="{019D5A26-AFF8-440E-9699-457BD1451ED1}" srcOrd="1" destOrd="0" presId="urn:microsoft.com/office/officeart/2005/8/layout/hList1"/>
    <dgm:cxn modelId="{ABFFDE4E-5030-4FF0-B878-3CEBC788C296}" type="presParOf" srcId="{0C728211-5A69-4FF0-8C76-CC7ED63627B1}" destId="{DB87D57C-798C-4E74-9F12-5D6B725E195E}" srcOrd="1" destOrd="0" presId="urn:microsoft.com/office/officeart/2005/8/layout/hList1"/>
    <dgm:cxn modelId="{596742E6-9277-4965-807D-7DB6F92A389C}" type="presParOf" srcId="{0C728211-5A69-4FF0-8C76-CC7ED63627B1}" destId="{DF878673-B46E-4508-B529-45CFA0EC1DED}" srcOrd="2" destOrd="0" presId="urn:microsoft.com/office/officeart/2005/8/layout/hList1"/>
    <dgm:cxn modelId="{34478266-B67F-4B3D-8D9D-A4A2C2EF1861}" type="presParOf" srcId="{DF878673-B46E-4508-B529-45CFA0EC1DED}" destId="{DC742573-BD6B-41BF-B70E-B09A826B61FE}" srcOrd="0" destOrd="0" presId="urn:microsoft.com/office/officeart/2005/8/layout/hList1"/>
    <dgm:cxn modelId="{B409F33A-6422-423A-AE7D-D4F06FAA0636}" type="presParOf" srcId="{DF878673-B46E-4508-B529-45CFA0EC1DED}" destId="{A55891DD-ACBD-4D66-8F13-94C68DAF04C9}" srcOrd="1" destOrd="0" presId="urn:microsoft.com/office/officeart/2005/8/layout/hList1"/>
    <dgm:cxn modelId="{E6FA1387-75E5-4807-B5BA-A432708BEC52}" type="presParOf" srcId="{0C728211-5A69-4FF0-8C76-CC7ED63627B1}" destId="{BE2E51C4-2BA0-434D-89CD-7122BFE0DD52}" srcOrd="3" destOrd="0" presId="urn:microsoft.com/office/officeart/2005/8/layout/hList1"/>
    <dgm:cxn modelId="{4258BB22-074E-4E37-B7E8-02C1DE2F9A01}" type="presParOf" srcId="{0C728211-5A69-4FF0-8C76-CC7ED63627B1}" destId="{EF3B6173-C040-4A85-93A8-954F8D55A662}" srcOrd="4" destOrd="0" presId="urn:microsoft.com/office/officeart/2005/8/layout/hList1"/>
    <dgm:cxn modelId="{7BB39178-C783-4FC4-A80D-CFAB43AEB6A5}" type="presParOf" srcId="{EF3B6173-C040-4A85-93A8-954F8D55A662}" destId="{9971D715-FCB8-40C0-A843-87F79FAD1494}" srcOrd="0" destOrd="0" presId="urn:microsoft.com/office/officeart/2005/8/layout/hList1"/>
    <dgm:cxn modelId="{53C5A8E5-8464-4591-812B-2222AEE4A66F}" type="presParOf" srcId="{EF3B6173-C040-4A85-93A8-954F8D55A662}" destId="{7907C0CA-3948-43A5-AC0E-68190A8ED87A}" srcOrd="1" destOrd="0" presId="urn:microsoft.com/office/officeart/2005/8/layout/hList1"/>
    <dgm:cxn modelId="{3BAE8BA3-7DC4-459F-AB35-5796FA0D4A27}" type="presParOf" srcId="{0C728211-5A69-4FF0-8C76-CC7ED63627B1}" destId="{EAEAF104-08B8-491E-B3E0-14CE3BC57BA1}" srcOrd="5" destOrd="0" presId="urn:microsoft.com/office/officeart/2005/8/layout/hList1"/>
    <dgm:cxn modelId="{79F6BEE9-05AE-4F8D-B654-AF60C30A41AA}" type="presParOf" srcId="{0C728211-5A69-4FF0-8C76-CC7ED63627B1}" destId="{8F06F70F-3829-409B-9F4D-168C8323B015}" srcOrd="6" destOrd="0" presId="urn:microsoft.com/office/officeart/2005/8/layout/hList1"/>
    <dgm:cxn modelId="{A347F964-5E87-411F-921C-BBD25B461DA6}" type="presParOf" srcId="{8F06F70F-3829-409B-9F4D-168C8323B015}" destId="{3CBCF3E3-36D6-4D82-9710-DD0D81042CCD}" srcOrd="0" destOrd="0" presId="urn:microsoft.com/office/officeart/2005/8/layout/hList1"/>
    <dgm:cxn modelId="{DB1B38AD-8C91-43F7-80A3-4C72B294428C}" type="presParOf" srcId="{8F06F70F-3829-409B-9F4D-168C8323B015}" destId="{480C49AF-7768-467F-802B-65DC70BF72F5}" srcOrd="1" destOrd="0" presId="urn:microsoft.com/office/officeart/2005/8/layout/hList1"/>
    <dgm:cxn modelId="{AC80E31D-B61C-4D79-802D-016548083471}" type="presParOf" srcId="{0C728211-5A69-4FF0-8C76-CC7ED63627B1}" destId="{0E7072E7-3AEF-43F6-947C-E60831DBBF39}" srcOrd="7" destOrd="0" presId="urn:microsoft.com/office/officeart/2005/8/layout/hList1"/>
    <dgm:cxn modelId="{5F87DEE2-6645-4226-B55F-26CBB0EEA216}" type="presParOf" srcId="{0C728211-5A69-4FF0-8C76-CC7ED63627B1}" destId="{58489BEA-290D-440E-A85B-C5ECE9971C4F}" srcOrd="8" destOrd="0" presId="urn:microsoft.com/office/officeart/2005/8/layout/hList1"/>
    <dgm:cxn modelId="{8BF4F7E9-9386-4A24-82BE-CC2D793D0458}" type="presParOf" srcId="{58489BEA-290D-440E-A85B-C5ECE9971C4F}" destId="{C41A80C2-5F9B-47C2-AE85-9A58CA0BD53A}" srcOrd="0" destOrd="0" presId="urn:microsoft.com/office/officeart/2005/8/layout/hList1"/>
    <dgm:cxn modelId="{1F916E7E-0AF8-446F-AE37-B86B9ACC7D92}" type="presParOf" srcId="{58489BEA-290D-440E-A85B-C5ECE9971C4F}" destId="{5D6CD854-4E0A-4F3C-BE54-116DDEC3A17E}" srcOrd="1" destOrd="0" presId="urn:microsoft.com/office/officeart/2005/8/layout/hList1"/>
    <dgm:cxn modelId="{F7CFD91F-3B8A-477C-9A62-738A783C3D50}" type="presParOf" srcId="{0C728211-5A69-4FF0-8C76-CC7ED63627B1}" destId="{D5B7B826-BA48-4D64-8B0D-BA7A17C2C324}" srcOrd="9" destOrd="0" presId="urn:microsoft.com/office/officeart/2005/8/layout/hList1"/>
    <dgm:cxn modelId="{A6969CC4-6C9D-4142-A4F6-5B8B214FE76D}" type="presParOf" srcId="{0C728211-5A69-4FF0-8C76-CC7ED63627B1}" destId="{41D11F0F-AEB4-4228-99E3-601211E1E176}" srcOrd="10" destOrd="0" presId="urn:microsoft.com/office/officeart/2005/8/layout/hList1"/>
    <dgm:cxn modelId="{A68A7F75-7852-4D8F-8E2F-B49D873FDC1A}" type="presParOf" srcId="{41D11F0F-AEB4-4228-99E3-601211E1E176}" destId="{6E5593F9-A765-4B24-A71A-9851D581860E}" srcOrd="0" destOrd="0" presId="urn:microsoft.com/office/officeart/2005/8/layout/hList1"/>
    <dgm:cxn modelId="{676904E8-E316-4172-9DFB-92FD0E10283F}" type="presParOf" srcId="{41D11F0F-AEB4-4228-99E3-601211E1E176}" destId="{ADDA5096-266D-4138-9BA2-97FA94387D5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D9FCACB-F43B-4DD7-B48F-67A764DF95C1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591794B-1B75-4EA9-8EBB-2AC5BB4858AA}">
      <dgm:prSet phldrT="[Текст]"/>
      <dgm:spPr/>
      <dgm:t>
        <a:bodyPr/>
        <a:lstStyle/>
        <a:p>
          <a:r>
            <a:rPr lang="ru-RU" b="1" dirty="0">
              <a:solidFill>
                <a:schemeClr val="tx1"/>
              </a:solidFill>
            </a:rPr>
            <a:t>Вариабельные участки</a:t>
          </a:r>
        </a:p>
      </dgm:t>
    </dgm:pt>
    <dgm:pt modelId="{56B1994D-A102-4B7E-A9A2-A724AB2AC397}" type="parTrans" cxnId="{F070EE30-8EF9-42B1-9C08-EA58BB8E8B2B}">
      <dgm:prSet/>
      <dgm:spPr/>
      <dgm:t>
        <a:bodyPr/>
        <a:lstStyle/>
        <a:p>
          <a:endParaRPr lang="ru-RU"/>
        </a:p>
      </dgm:t>
    </dgm:pt>
    <dgm:pt modelId="{87BC4EA0-0BB3-4844-B198-BA5C5D010D1D}" type="sibTrans" cxnId="{F070EE30-8EF9-42B1-9C08-EA58BB8E8B2B}">
      <dgm:prSet/>
      <dgm:spPr/>
      <dgm:t>
        <a:bodyPr/>
        <a:lstStyle/>
        <a:p>
          <a:endParaRPr lang="ru-RU"/>
        </a:p>
      </dgm:t>
    </dgm:pt>
    <dgm:pt modelId="{99495C73-105F-4495-A20D-CF4C779FCDA5}">
      <dgm:prSet phldrT="[Текст]" custT="1"/>
      <dgm:spPr/>
      <dgm:t>
        <a:bodyPr/>
        <a:lstStyle/>
        <a:p>
          <a:r>
            <a:rPr lang="en-US" sz="1400" b="1" dirty="0"/>
            <a:t>GI-1,2,3,5,6,8, </a:t>
          </a:r>
          <a:r>
            <a:rPr lang="en-US" sz="1400" b="1" dirty="0" err="1"/>
            <a:t>IncP</a:t>
          </a:r>
          <a:r>
            <a:rPr lang="ru-RU" sz="1400" b="1" dirty="0"/>
            <a:t> и др.</a:t>
          </a:r>
        </a:p>
      </dgm:t>
    </dgm:pt>
    <dgm:pt modelId="{28B5EC46-B5B9-4C8D-B334-E54F777F8A9E}" type="parTrans" cxnId="{5E8978A3-8BFF-42E3-8514-B4F177432ECA}">
      <dgm:prSet/>
      <dgm:spPr/>
      <dgm:t>
        <a:bodyPr/>
        <a:lstStyle/>
        <a:p>
          <a:endParaRPr lang="ru-RU"/>
        </a:p>
      </dgm:t>
    </dgm:pt>
    <dgm:pt modelId="{866F95BF-0A46-49CD-92D9-A5FDC88DF4BD}" type="sibTrans" cxnId="{5E8978A3-8BFF-42E3-8514-B4F177432ECA}">
      <dgm:prSet/>
      <dgm:spPr/>
      <dgm:t>
        <a:bodyPr/>
        <a:lstStyle/>
        <a:p>
          <a:endParaRPr lang="ru-RU"/>
        </a:p>
      </dgm:t>
    </dgm:pt>
    <dgm:pt modelId="{B58B2834-986A-4D68-AE33-D92272CC3975}">
      <dgm:prSet phldrT="[Текст]" custT="1"/>
      <dgm:spPr/>
      <dgm:t>
        <a:bodyPr/>
        <a:lstStyle/>
        <a:p>
          <a:r>
            <a:rPr lang="ru-RU" sz="1400" b="1" dirty="0"/>
            <a:t>отдельные локусы</a:t>
          </a:r>
        </a:p>
      </dgm:t>
    </dgm:pt>
    <dgm:pt modelId="{40B04B0C-9170-49FE-BD81-B790FBBA94F0}" type="parTrans" cxnId="{CFCBBE88-E38A-4C71-A05C-C1876C58E17B}">
      <dgm:prSet/>
      <dgm:spPr/>
      <dgm:t>
        <a:bodyPr/>
        <a:lstStyle/>
        <a:p>
          <a:endParaRPr lang="ru-RU"/>
        </a:p>
      </dgm:t>
    </dgm:pt>
    <dgm:pt modelId="{5DF697E0-2564-4D2A-B392-63F80A2C8246}" type="sibTrans" cxnId="{CFCBBE88-E38A-4C71-A05C-C1876C58E17B}">
      <dgm:prSet/>
      <dgm:spPr/>
      <dgm:t>
        <a:bodyPr/>
        <a:lstStyle/>
        <a:p>
          <a:endParaRPr lang="ru-RU"/>
        </a:p>
      </dgm:t>
    </dgm:pt>
    <dgm:pt modelId="{1AB3C0F7-80D7-4A7A-9664-774944109E36}">
      <dgm:prSet phldrT="[Текст]" custT="1"/>
      <dgm:spPr/>
      <dgm:t>
        <a:bodyPr/>
        <a:lstStyle/>
        <a:p>
          <a:r>
            <a:rPr lang="ru-RU" sz="1400" b="1" dirty="0">
              <a:solidFill>
                <a:schemeClr val="tx1"/>
              </a:solidFill>
            </a:rPr>
            <a:t>Анализ </a:t>
          </a:r>
          <a:r>
            <a:rPr lang="en-US" sz="1400" b="1" i="1" dirty="0">
              <a:solidFill>
                <a:schemeClr val="tx1"/>
              </a:solidFill>
            </a:rPr>
            <a:t>in silico</a:t>
          </a:r>
          <a:r>
            <a:rPr lang="ru-RU" sz="1400" b="1" i="1" dirty="0">
              <a:solidFill>
                <a:schemeClr val="tx1"/>
              </a:solidFill>
            </a:rPr>
            <a:t> </a:t>
          </a:r>
          <a:r>
            <a:rPr lang="en-US" sz="1400" b="1" dirty="0">
              <a:solidFill>
                <a:schemeClr val="tx1"/>
              </a:solidFill>
            </a:rPr>
            <a:t>GenBank</a:t>
          </a:r>
          <a:r>
            <a:rPr lang="ru-RU" sz="1400" b="1" dirty="0">
              <a:solidFill>
                <a:schemeClr val="tx1"/>
              </a:solidFill>
            </a:rPr>
            <a:t> </a:t>
          </a:r>
        </a:p>
      </dgm:t>
    </dgm:pt>
    <dgm:pt modelId="{03796698-48FF-4BB5-A007-ADCFB7E85D7E}" type="parTrans" cxnId="{37C5FF31-31C1-4E27-BD9D-7E97AE32FFAE}">
      <dgm:prSet/>
      <dgm:spPr/>
      <dgm:t>
        <a:bodyPr/>
        <a:lstStyle/>
        <a:p>
          <a:endParaRPr lang="ru-RU"/>
        </a:p>
      </dgm:t>
    </dgm:pt>
    <dgm:pt modelId="{852EF4E8-A6A4-4675-B609-A9BDC1127B67}" type="sibTrans" cxnId="{37C5FF31-31C1-4E27-BD9D-7E97AE32FFAE}">
      <dgm:prSet/>
      <dgm:spPr/>
      <dgm:t>
        <a:bodyPr/>
        <a:lstStyle/>
        <a:p>
          <a:endParaRPr lang="ru-RU"/>
        </a:p>
      </dgm:t>
    </dgm:pt>
    <dgm:pt modelId="{FE9C2B51-2895-47DF-85CF-D69EE9F6B936}">
      <dgm:prSet phldrT="[Текст]"/>
      <dgm:spPr/>
      <dgm:t>
        <a:bodyPr/>
        <a:lstStyle/>
        <a:p>
          <a:r>
            <a:rPr lang="ru-RU" dirty="0"/>
            <a:t>Встречаемость у отдельных видов, биоваров бруцелл</a:t>
          </a:r>
        </a:p>
      </dgm:t>
    </dgm:pt>
    <dgm:pt modelId="{E4300D80-516F-4E99-BFD9-4463BF4B9B8D}" type="parTrans" cxnId="{1936FFC1-01D4-4FB9-A031-AE1215425A0A}">
      <dgm:prSet/>
      <dgm:spPr/>
      <dgm:t>
        <a:bodyPr/>
        <a:lstStyle/>
        <a:p>
          <a:endParaRPr lang="ru-RU"/>
        </a:p>
      </dgm:t>
    </dgm:pt>
    <dgm:pt modelId="{B072A297-B027-4FDD-A6B5-FBB0EE77FEEC}" type="sibTrans" cxnId="{1936FFC1-01D4-4FB9-A031-AE1215425A0A}">
      <dgm:prSet/>
      <dgm:spPr/>
      <dgm:t>
        <a:bodyPr/>
        <a:lstStyle/>
        <a:p>
          <a:endParaRPr lang="ru-RU"/>
        </a:p>
      </dgm:t>
    </dgm:pt>
    <dgm:pt modelId="{84B92CFE-4309-4517-85CC-8837EC4A2DD5}">
      <dgm:prSet phldrT="[Текст]"/>
      <dgm:spPr/>
      <dgm:t>
        <a:bodyPr/>
        <a:lstStyle/>
        <a:p>
          <a:r>
            <a:rPr lang="ru-RU" dirty="0"/>
            <a:t>Изучение структуры</a:t>
          </a:r>
        </a:p>
      </dgm:t>
    </dgm:pt>
    <dgm:pt modelId="{B3097393-8425-4902-8E7A-632845D7DE39}" type="parTrans" cxnId="{93C837CC-C792-4E76-8C5F-CC5CF2807761}">
      <dgm:prSet/>
      <dgm:spPr/>
      <dgm:t>
        <a:bodyPr/>
        <a:lstStyle/>
        <a:p>
          <a:endParaRPr lang="ru-RU"/>
        </a:p>
      </dgm:t>
    </dgm:pt>
    <dgm:pt modelId="{A12A232D-C340-4803-BC25-03D0E531A4ED}" type="sibTrans" cxnId="{93C837CC-C792-4E76-8C5F-CC5CF2807761}">
      <dgm:prSet/>
      <dgm:spPr/>
      <dgm:t>
        <a:bodyPr/>
        <a:lstStyle/>
        <a:p>
          <a:endParaRPr lang="ru-RU"/>
        </a:p>
      </dgm:t>
    </dgm:pt>
    <dgm:pt modelId="{A725D2C8-7211-4632-9DA5-6F61A54B7444}">
      <dgm:prSet phldrT="[Текст]" custT="1"/>
      <dgm:spPr/>
      <dgm:t>
        <a:bodyPr/>
        <a:lstStyle/>
        <a:p>
          <a:r>
            <a:rPr lang="ru-RU" sz="1400" b="1" dirty="0">
              <a:solidFill>
                <a:schemeClr val="tx1"/>
              </a:solidFill>
            </a:rPr>
            <a:t>Анализ </a:t>
          </a:r>
          <a:r>
            <a:rPr lang="en-US" sz="1400" b="1" i="1" dirty="0">
              <a:solidFill>
                <a:schemeClr val="tx1"/>
              </a:solidFill>
            </a:rPr>
            <a:t>in vitro</a:t>
          </a:r>
          <a:endParaRPr lang="ru-RU" sz="1400" b="1" i="1" dirty="0">
            <a:solidFill>
              <a:schemeClr val="tx1"/>
            </a:solidFill>
          </a:endParaRPr>
        </a:p>
      </dgm:t>
    </dgm:pt>
    <dgm:pt modelId="{2FE446B1-CF16-43A6-9272-B900D0B64E1F}" type="parTrans" cxnId="{F5D5FED3-16C5-4713-AB73-80B99F469916}">
      <dgm:prSet/>
      <dgm:spPr/>
      <dgm:t>
        <a:bodyPr/>
        <a:lstStyle/>
        <a:p>
          <a:endParaRPr lang="ru-RU"/>
        </a:p>
      </dgm:t>
    </dgm:pt>
    <dgm:pt modelId="{1507AC85-A835-422F-BFA3-661BBA066C45}" type="sibTrans" cxnId="{F5D5FED3-16C5-4713-AB73-80B99F469916}">
      <dgm:prSet/>
      <dgm:spPr/>
      <dgm:t>
        <a:bodyPr/>
        <a:lstStyle/>
        <a:p>
          <a:endParaRPr lang="ru-RU"/>
        </a:p>
      </dgm:t>
    </dgm:pt>
    <dgm:pt modelId="{820781BC-88B8-4636-834C-750504E3AD54}">
      <dgm:prSet phldrT="[Текст]"/>
      <dgm:spPr/>
      <dgm:t>
        <a:bodyPr/>
        <a:lstStyle/>
        <a:p>
          <a:r>
            <a:rPr lang="ru-RU" dirty="0"/>
            <a:t>Подтверждение встречаемости и структуры участков генома  методом ПЦР и фрагментного секвенирования</a:t>
          </a:r>
        </a:p>
      </dgm:t>
    </dgm:pt>
    <dgm:pt modelId="{C1E66054-3633-4A2D-8B9D-C6360F53690A}" type="parTrans" cxnId="{2C4E4157-6C21-4597-B63A-8F6A86118513}">
      <dgm:prSet/>
      <dgm:spPr/>
      <dgm:t>
        <a:bodyPr/>
        <a:lstStyle/>
        <a:p>
          <a:endParaRPr lang="ru-RU"/>
        </a:p>
      </dgm:t>
    </dgm:pt>
    <dgm:pt modelId="{27AD9358-52B2-4777-AFDF-2693C08AB7E4}" type="sibTrans" cxnId="{2C4E4157-6C21-4597-B63A-8F6A86118513}">
      <dgm:prSet/>
      <dgm:spPr/>
      <dgm:t>
        <a:bodyPr/>
        <a:lstStyle/>
        <a:p>
          <a:endParaRPr lang="ru-RU"/>
        </a:p>
      </dgm:t>
    </dgm:pt>
    <dgm:pt modelId="{8F2142EC-89A7-4D83-889D-EE5143CA6CB4}" type="pres">
      <dgm:prSet presAssocID="{BD9FCACB-F43B-4DD7-B48F-67A764DF95C1}" presName="linearFlow" presStyleCnt="0">
        <dgm:presLayoutVars>
          <dgm:dir/>
          <dgm:animLvl val="lvl"/>
          <dgm:resizeHandles val="exact"/>
        </dgm:presLayoutVars>
      </dgm:prSet>
      <dgm:spPr/>
    </dgm:pt>
    <dgm:pt modelId="{63581107-7C3F-421A-909F-C7C2AEF11E0A}" type="pres">
      <dgm:prSet presAssocID="{1591794B-1B75-4EA9-8EBB-2AC5BB4858AA}" presName="composite" presStyleCnt="0"/>
      <dgm:spPr/>
    </dgm:pt>
    <dgm:pt modelId="{F2F3B2A2-A234-4676-827A-7E41F5AA20D4}" type="pres">
      <dgm:prSet presAssocID="{1591794B-1B75-4EA9-8EBB-2AC5BB4858A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9C75596-AD21-424F-93E1-0929976B0648}" type="pres">
      <dgm:prSet presAssocID="{1591794B-1B75-4EA9-8EBB-2AC5BB4858AA}" presName="parSh" presStyleLbl="node1" presStyleIdx="0" presStyleCnt="3"/>
      <dgm:spPr/>
    </dgm:pt>
    <dgm:pt modelId="{C59066E5-7A05-4E53-8B0E-EE4E214C4EAD}" type="pres">
      <dgm:prSet presAssocID="{1591794B-1B75-4EA9-8EBB-2AC5BB4858AA}" presName="desTx" presStyleLbl="fgAcc1" presStyleIdx="0" presStyleCnt="3">
        <dgm:presLayoutVars>
          <dgm:bulletEnabled val="1"/>
        </dgm:presLayoutVars>
      </dgm:prSet>
      <dgm:spPr/>
    </dgm:pt>
    <dgm:pt modelId="{6FDBF0CF-C792-46E7-AE3C-6D6734A89EF9}" type="pres">
      <dgm:prSet presAssocID="{87BC4EA0-0BB3-4844-B198-BA5C5D010D1D}" presName="sibTrans" presStyleLbl="sibTrans2D1" presStyleIdx="0" presStyleCnt="2"/>
      <dgm:spPr/>
    </dgm:pt>
    <dgm:pt modelId="{470B77E9-CC53-4CB5-B8D2-B9F63720A323}" type="pres">
      <dgm:prSet presAssocID="{87BC4EA0-0BB3-4844-B198-BA5C5D010D1D}" presName="connTx" presStyleLbl="sibTrans2D1" presStyleIdx="0" presStyleCnt="2"/>
      <dgm:spPr/>
    </dgm:pt>
    <dgm:pt modelId="{E74131AB-F915-4339-9CDD-AF566B3DCF80}" type="pres">
      <dgm:prSet presAssocID="{1AB3C0F7-80D7-4A7A-9664-774944109E36}" presName="composite" presStyleCnt="0"/>
      <dgm:spPr/>
    </dgm:pt>
    <dgm:pt modelId="{597B7CEA-5975-4AFB-BE3C-91A1B8175411}" type="pres">
      <dgm:prSet presAssocID="{1AB3C0F7-80D7-4A7A-9664-774944109E3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750EC32-7690-4C94-B41B-CC1C122F7746}" type="pres">
      <dgm:prSet presAssocID="{1AB3C0F7-80D7-4A7A-9664-774944109E36}" presName="parSh" presStyleLbl="node1" presStyleIdx="1" presStyleCnt="3"/>
      <dgm:spPr/>
    </dgm:pt>
    <dgm:pt modelId="{1402E7A4-774A-4964-9257-14077FD01175}" type="pres">
      <dgm:prSet presAssocID="{1AB3C0F7-80D7-4A7A-9664-774944109E36}" presName="desTx" presStyleLbl="fgAcc1" presStyleIdx="1" presStyleCnt="3">
        <dgm:presLayoutVars>
          <dgm:bulletEnabled val="1"/>
        </dgm:presLayoutVars>
      </dgm:prSet>
      <dgm:spPr/>
    </dgm:pt>
    <dgm:pt modelId="{D62E4893-0969-44B6-93CA-1E227F1EE73E}" type="pres">
      <dgm:prSet presAssocID="{852EF4E8-A6A4-4675-B609-A9BDC1127B67}" presName="sibTrans" presStyleLbl="sibTrans2D1" presStyleIdx="1" presStyleCnt="2"/>
      <dgm:spPr/>
    </dgm:pt>
    <dgm:pt modelId="{27CF8412-AF55-4261-A644-52AE2E8C6CA8}" type="pres">
      <dgm:prSet presAssocID="{852EF4E8-A6A4-4675-B609-A9BDC1127B67}" presName="connTx" presStyleLbl="sibTrans2D1" presStyleIdx="1" presStyleCnt="2"/>
      <dgm:spPr/>
    </dgm:pt>
    <dgm:pt modelId="{089D2482-6ED2-4A8E-A48E-3C772080CFDF}" type="pres">
      <dgm:prSet presAssocID="{A725D2C8-7211-4632-9DA5-6F61A54B7444}" presName="composite" presStyleCnt="0"/>
      <dgm:spPr/>
    </dgm:pt>
    <dgm:pt modelId="{9DAEF243-3535-4A3E-B49B-5BEA91FCC60B}" type="pres">
      <dgm:prSet presAssocID="{A725D2C8-7211-4632-9DA5-6F61A54B744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17FDBAD-508D-4A13-B326-67760CF7D77B}" type="pres">
      <dgm:prSet presAssocID="{A725D2C8-7211-4632-9DA5-6F61A54B7444}" presName="parSh" presStyleLbl="node1" presStyleIdx="2" presStyleCnt="3" custLinFactNeighborX="-3382" custLinFactNeighborY="-809"/>
      <dgm:spPr/>
    </dgm:pt>
    <dgm:pt modelId="{A542819E-C6CD-4AB7-B43C-849F836BFD9D}" type="pres">
      <dgm:prSet presAssocID="{A725D2C8-7211-4632-9DA5-6F61A54B744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9D6E421B-3D58-404A-BA3B-E45E740C27C5}" type="presOf" srcId="{87BC4EA0-0BB3-4844-B198-BA5C5D010D1D}" destId="{6FDBF0CF-C792-46E7-AE3C-6D6734A89EF9}" srcOrd="0" destOrd="0" presId="urn:microsoft.com/office/officeart/2005/8/layout/process3"/>
    <dgm:cxn modelId="{AEFA0430-8011-40C6-A488-B34D11C35D07}" type="presOf" srcId="{87BC4EA0-0BB3-4844-B198-BA5C5D010D1D}" destId="{470B77E9-CC53-4CB5-B8D2-B9F63720A323}" srcOrd="1" destOrd="0" presId="urn:microsoft.com/office/officeart/2005/8/layout/process3"/>
    <dgm:cxn modelId="{F070EE30-8EF9-42B1-9C08-EA58BB8E8B2B}" srcId="{BD9FCACB-F43B-4DD7-B48F-67A764DF95C1}" destId="{1591794B-1B75-4EA9-8EBB-2AC5BB4858AA}" srcOrd="0" destOrd="0" parTransId="{56B1994D-A102-4B7E-A9A2-A724AB2AC397}" sibTransId="{87BC4EA0-0BB3-4844-B198-BA5C5D010D1D}"/>
    <dgm:cxn modelId="{37C5FF31-31C1-4E27-BD9D-7E97AE32FFAE}" srcId="{BD9FCACB-F43B-4DD7-B48F-67A764DF95C1}" destId="{1AB3C0F7-80D7-4A7A-9664-774944109E36}" srcOrd="1" destOrd="0" parTransId="{03796698-48FF-4BB5-A007-ADCFB7E85D7E}" sibTransId="{852EF4E8-A6A4-4675-B609-A9BDC1127B67}"/>
    <dgm:cxn modelId="{5BC7CD37-5FAE-46C8-B3D2-96807B4FDA43}" type="presOf" srcId="{A725D2C8-7211-4632-9DA5-6F61A54B7444}" destId="{9DAEF243-3535-4A3E-B49B-5BEA91FCC60B}" srcOrd="0" destOrd="0" presId="urn:microsoft.com/office/officeart/2005/8/layout/process3"/>
    <dgm:cxn modelId="{43EE663C-FE60-4FAE-A0F7-60FA7FAB5D9D}" type="presOf" srcId="{852EF4E8-A6A4-4675-B609-A9BDC1127B67}" destId="{27CF8412-AF55-4261-A644-52AE2E8C6CA8}" srcOrd="1" destOrd="0" presId="urn:microsoft.com/office/officeart/2005/8/layout/process3"/>
    <dgm:cxn modelId="{4572975E-0ABA-4873-A938-D1FDCC4EA446}" type="presOf" srcId="{1AB3C0F7-80D7-4A7A-9664-774944109E36}" destId="{597B7CEA-5975-4AFB-BE3C-91A1B8175411}" srcOrd="0" destOrd="0" presId="urn:microsoft.com/office/officeart/2005/8/layout/process3"/>
    <dgm:cxn modelId="{6CA88361-21A5-4D27-B8D2-13AB0B5C9C3C}" type="presOf" srcId="{1AB3C0F7-80D7-4A7A-9664-774944109E36}" destId="{F750EC32-7690-4C94-B41B-CC1C122F7746}" srcOrd="1" destOrd="0" presId="urn:microsoft.com/office/officeart/2005/8/layout/process3"/>
    <dgm:cxn modelId="{24B9A865-1959-4A0E-908B-98E35AC0E229}" type="presOf" srcId="{852EF4E8-A6A4-4675-B609-A9BDC1127B67}" destId="{D62E4893-0969-44B6-93CA-1E227F1EE73E}" srcOrd="0" destOrd="0" presId="urn:microsoft.com/office/officeart/2005/8/layout/process3"/>
    <dgm:cxn modelId="{9CC8D067-5787-4717-8FFA-C1877A250EAA}" type="presOf" srcId="{820781BC-88B8-4636-834C-750504E3AD54}" destId="{A542819E-C6CD-4AB7-B43C-849F836BFD9D}" srcOrd="0" destOrd="0" presId="urn:microsoft.com/office/officeart/2005/8/layout/process3"/>
    <dgm:cxn modelId="{91FF5369-0A2A-4B35-A852-4D535E354681}" type="presOf" srcId="{84B92CFE-4309-4517-85CC-8837EC4A2DD5}" destId="{1402E7A4-774A-4964-9257-14077FD01175}" srcOrd="0" destOrd="1" presId="urn:microsoft.com/office/officeart/2005/8/layout/process3"/>
    <dgm:cxn modelId="{CDB8344C-4346-4337-9086-6F454467803B}" type="presOf" srcId="{BD9FCACB-F43B-4DD7-B48F-67A764DF95C1}" destId="{8F2142EC-89A7-4D83-889D-EE5143CA6CB4}" srcOrd="0" destOrd="0" presId="urn:microsoft.com/office/officeart/2005/8/layout/process3"/>
    <dgm:cxn modelId="{97C58453-6522-4649-A107-64803B7A6E00}" type="presOf" srcId="{1591794B-1B75-4EA9-8EBB-2AC5BB4858AA}" destId="{F2F3B2A2-A234-4676-827A-7E41F5AA20D4}" srcOrd="0" destOrd="0" presId="urn:microsoft.com/office/officeart/2005/8/layout/process3"/>
    <dgm:cxn modelId="{2C4E4157-6C21-4597-B63A-8F6A86118513}" srcId="{A725D2C8-7211-4632-9DA5-6F61A54B7444}" destId="{820781BC-88B8-4636-834C-750504E3AD54}" srcOrd="0" destOrd="0" parTransId="{C1E66054-3633-4A2D-8B9D-C6360F53690A}" sibTransId="{27AD9358-52B2-4777-AFDF-2693C08AB7E4}"/>
    <dgm:cxn modelId="{CFCBBE88-E38A-4C71-A05C-C1876C58E17B}" srcId="{1591794B-1B75-4EA9-8EBB-2AC5BB4858AA}" destId="{B58B2834-986A-4D68-AE33-D92272CC3975}" srcOrd="1" destOrd="0" parTransId="{40B04B0C-9170-49FE-BD81-B790FBBA94F0}" sibTransId="{5DF697E0-2564-4D2A-B392-63F80A2C8246}"/>
    <dgm:cxn modelId="{5E8978A3-8BFF-42E3-8514-B4F177432ECA}" srcId="{1591794B-1B75-4EA9-8EBB-2AC5BB4858AA}" destId="{99495C73-105F-4495-A20D-CF4C779FCDA5}" srcOrd="0" destOrd="0" parTransId="{28B5EC46-B5B9-4C8D-B334-E54F777F8A9E}" sibTransId="{866F95BF-0A46-49CD-92D9-A5FDC88DF4BD}"/>
    <dgm:cxn modelId="{EC4152BD-4A32-4945-BD95-A7C7DA5C450C}" type="presOf" srcId="{99495C73-105F-4495-A20D-CF4C779FCDA5}" destId="{C59066E5-7A05-4E53-8B0E-EE4E214C4EAD}" srcOrd="0" destOrd="0" presId="urn:microsoft.com/office/officeart/2005/8/layout/process3"/>
    <dgm:cxn modelId="{1936FFC1-01D4-4FB9-A031-AE1215425A0A}" srcId="{1AB3C0F7-80D7-4A7A-9664-774944109E36}" destId="{FE9C2B51-2895-47DF-85CF-D69EE9F6B936}" srcOrd="0" destOrd="0" parTransId="{E4300D80-516F-4E99-BFD9-4463BF4B9B8D}" sibTransId="{B072A297-B027-4FDD-A6B5-FBB0EE77FEEC}"/>
    <dgm:cxn modelId="{93C837CC-C792-4E76-8C5F-CC5CF2807761}" srcId="{1AB3C0F7-80D7-4A7A-9664-774944109E36}" destId="{84B92CFE-4309-4517-85CC-8837EC4A2DD5}" srcOrd="1" destOrd="0" parTransId="{B3097393-8425-4902-8E7A-632845D7DE39}" sibTransId="{A12A232D-C340-4803-BC25-03D0E531A4ED}"/>
    <dgm:cxn modelId="{7039B4D2-918C-471C-A86E-D23373A7E81A}" type="presOf" srcId="{FE9C2B51-2895-47DF-85CF-D69EE9F6B936}" destId="{1402E7A4-774A-4964-9257-14077FD01175}" srcOrd="0" destOrd="0" presId="urn:microsoft.com/office/officeart/2005/8/layout/process3"/>
    <dgm:cxn modelId="{F5D5FED3-16C5-4713-AB73-80B99F469916}" srcId="{BD9FCACB-F43B-4DD7-B48F-67A764DF95C1}" destId="{A725D2C8-7211-4632-9DA5-6F61A54B7444}" srcOrd="2" destOrd="0" parTransId="{2FE446B1-CF16-43A6-9272-B900D0B64E1F}" sibTransId="{1507AC85-A835-422F-BFA3-661BBA066C45}"/>
    <dgm:cxn modelId="{960790EB-AA53-441B-8260-9098113AEFA8}" type="presOf" srcId="{B58B2834-986A-4D68-AE33-D92272CC3975}" destId="{C59066E5-7A05-4E53-8B0E-EE4E214C4EAD}" srcOrd="0" destOrd="1" presId="urn:microsoft.com/office/officeart/2005/8/layout/process3"/>
    <dgm:cxn modelId="{1F54DFF0-9653-4CA0-8403-2873CB1A4CA3}" type="presOf" srcId="{A725D2C8-7211-4632-9DA5-6F61A54B7444}" destId="{E17FDBAD-508D-4A13-B326-67760CF7D77B}" srcOrd="1" destOrd="0" presId="urn:microsoft.com/office/officeart/2005/8/layout/process3"/>
    <dgm:cxn modelId="{41E570F7-A9D5-4174-9FF6-B7B1CCDC1031}" type="presOf" srcId="{1591794B-1B75-4EA9-8EBB-2AC5BB4858AA}" destId="{29C75596-AD21-424F-93E1-0929976B0648}" srcOrd="1" destOrd="0" presId="urn:microsoft.com/office/officeart/2005/8/layout/process3"/>
    <dgm:cxn modelId="{B3BF76FA-EB5C-4BE3-A35A-C8B16457828E}" type="presParOf" srcId="{8F2142EC-89A7-4D83-889D-EE5143CA6CB4}" destId="{63581107-7C3F-421A-909F-C7C2AEF11E0A}" srcOrd="0" destOrd="0" presId="urn:microsoft.com/office/officeart/2005/8/layout/process3"/>
    <dgm:cxn modelId="{724F4D14-A8F9-458E-9580-D4AD45255A27}" type="presParOf" srcId="{63581107-7C3F-421A-909F-C7C2AEF11E0A}" destId="{F2F3B2A2-A234-4676-827A-7E41F5AA20D4}" srcOrd="0" destOrd="0" presId="urn:microsoft.com/office/officeart/2005/8/layout/process3"/>
    <dgm:cxn modelId="{EFC85089-65C3-462F-BA3F-C1247FC3C648}" type="presParOf" srcId="{63581107-7C3F-421A-909F-C7C2AEF11E0A}" destId="{29C75596-AD21-424F-93E1-0929976B0648}" srcOrd="1" destOrd="0" presId="urn:microsoft.com/office/officeart/2005/8/layout/process3"/>
    <dgm:cxn modelId="{DB7B5E89-88BD-4478-B288-A1CE886B2BA3}" type="presParOf" srcId="{63581107-7C3F-421A-909F-C7C2AEF11E0A}" destId="{C59066E5-7A05-4E53-8B0E-EE4E214C4EAD}" srcOrd="2" destOrd="0" presId="urn:microsoft.com/office/officeart/2005/8/layout/process3"/>
    <dgm:cxn modelId="{FF0EEF23-D64B-4C65-AD74-7FF14D9B9E94}" type="presParOf" srcId="{8F2142EC-89A7-4D83-889D-EE5143CA6CB4}" destId="{6FDBF0CF-C792-46E7-AE3C-6D6734A89EF9}" srcOrd="1" destOrd="0" presId="urn:microsoft.com/office/officeart/2005/8/layout/process3"/>
    <dgm:cxn modelId="{8C96FA0D-33F0-47D8-99BD-3E12F9FCF9A1}" type="presParOf" srcId="{6FDBF0CF-C792-46E7-AE3C-6D6734A89EF9}" destId="{470B77E9-CC53-4CB5-B8D2-B9F63720A323}" srcOrd="0" destOrd="0" presId="urn:microsoft.com/office/officeart/2005/8/layout/process3"/>
    <dgm:cxn modelId="{FCDC38B2-48C6-436E-8E26-9D3AA9DEA97E}" type="presParOf" srcId="{8F2142EC-89A7-4D83-889D-EE5143CA6CB4}" destId="{E74131AB-F915-4339-9CDD-AF566B3DCF80}" srcOrd="2" destOrd="0" presId="urn:microsoft.com/office/officeart/2005/8/layout/process3"/>
    <dgm:cxn modelId="{CEA70CE6-9DF2-4BCA-BC7E-A67F53335457}" type="presParOf" srcId="{E74131AB-F915-4339-9CDD-AF566B3DCF80}" destId="{597B7CEA-5975-4AFB-BE3C-91A1B8175411}" srcOrd="0" destOrd="0" presId="urn:microsoft.com/office/officeart/2005/8/layout/process3"/>
    <dgm:cxn modelId="{9758807B-FAA9-4860-94FF-F3908B1332D2}" type="presParOf" srcId="{E74131AB-F915-4339-9CDD-AF566B3DCF80}" destId="{F750EC32-7690-4C94-B41B-CC1C122F7746}" srcOrd="1" destOrd="0" presId="urn:microsoft.com/office/officeart/2005/8/layout/process3"/>
    <dgm:cxn modelId="{2363B005-8FD3-4B80-B3AA-8440F9A36F91}" type="presParOf" srcId="{E74131AB-F915-4339-9CDD-AF566B3DCF80}" destId="{1402E7A4-774A-4964-9257-14077FD01175}" srcOrd="2" destOrd="0" presId="urn:microsoft.com/office/officeart/2005/8/layout/process3"/>
    <dgm:cxn modelId="{CA0822BE-7C7C-4BF5-9729-C2D3DC63FC92}" type="presParOf" srcId="{8F2142EC-89A7-4D83-889D-EE5143CA6CB4}" destId="{D62E4893-0969-44B6-93CA-1E227F1EE73E}" srcOrd="3" destOrd="0" presId="urn:microsoft.com/office/officeart/2005/8/layout/process3"/>
    <dgm:cxn modelId="{105F3591-0483-4600-863C-45CD6089992F}" type="presParOf" srcId="{D62E4893-0969-44B6-93CA-1E227F1EE73E}" destId="{27CF8412-AF55-4261-A644-52AE2E8C6CA8}" srcOrd="0" destOrd="0" presId="urn:microsoft.com/office/officeart/2005/8/layout/process3"/>
    <dgm:cxn modelId="{437C49CE-ECEF-4EF0-8499-705C78209AA0}" type="presParOf" srcId="{8F2142EC-89A7-4D83-889D-EE5143CA6CB4}" destId="{089D2482-6ED2-4A8E-A48E-3C772080CFDF}" srcOrd="4" destOrd="0" presId="urn:microsoft.com/office/officeart/2005/8/layout/process3"/>
    <dgm:cxn modelId="{A8EEABF7-1082-4A67-8BCE-DC925ED530C8}" type="presParOf" srcId="{089D2482-6ED2-4A8E-A48E-3C772080CFDF}" destId="{9DAEF243-3535-4A3E-B49B-5BEA91FCC60B}" srcOrd="0" destOrd="0" presId="urn:microsoft.com/office/officeart/2005/8/layout/process3"/>
    <dgm:cxn modelId="{43D11459-0AE2-4B53-8F35-DA30FE817365}" type="presParOf" srcId="{089D2482-6ED2-4A8E-A48E-3C772080CFDF}" destId="{E17FDBAD-508D-4A13-B326-67760CF7D77B}" srcOrd="1" destOrd="0" presId="urn:microsoft.com/office/officeart/2005/8/layout/process3"/>
    <dgm:cxn modelId="{0F861CD9-4C3D-4F4B-B96B-552F13622D40}" type="presParOf" srcId="{089D2482-6ED2-4A8E-A48E-3C772080CFDF}" destId="{A542819E-C6CD-4AB7-B43C-849F836BFD9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9FCACB-F43B-4DD7-B48F-67A764DF95C1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1591794B-1B75-4EA9-8EBB-2AC5BB4858AA}">
      <dgm:prSet phldrT="[Текст]"/>
      <dgm:spPr/>
      <dgm:t>
        <a:bodyPr/>
        <a:lstStyle/>
        <a:p>
          <a:r>
            <a:rPr lang="ru-RU" b="1"/>
            <a:t>Вариабельные участки</a:t>
          </a:r>
          <a:endParaRPr lang="ru-RU" b="1" dirty="0"/>
        </a:p>
      </dgm:t>
    </dgm:pt>
    <dgm:pt modelId="{56B1994D-A102-4B7E-A9A2-A724AB2AC397}" type="parTrans" cxnId="{F070EE30-8EF9-42B1-9C08-EA58BB8E8B2B}">
      <dgm:prSet/>
      <dgm:spPr/>
      <dgm:t>
        <a:bodyPr/>
        <a:lstStyle/>
        <a:p>
          <a:endParaRPr lang="ru-RU"/>
        </a:p>
      </dgm:t>
    </dgm:pt>
    <dgm:pt modelId="{87BC4EA0-0BB3-4844-B198-BA5C5D010D1D}" type="sibTrans" cxnId="{F070EE30-8EF9-42B1-9C08-EA58BB8E8B2B}">
      <dgm:prSet/>
      <dgm:spPr/>
      <dgm:t>
        <a:bodyPr/>
        <a:lstStyle/>
        <a:p>
          <a:endParaRPr lang="ru-RU"/>
        </a:p>
      </dgm:t>
    </dgm:pt>
    <dgm:pt modelId="{99495C73-105F-4495-A20D-CF4C779FCDA5}">
      <dgm:prSet phldrT="[Текст]" custT="1"/>
      <dgm:spPr/>
      <dgm:t>
        <a:bodyPr/>
        <a:lstStyle/>
        <a:p>
          <a:r>
            <a:rPr lang="en-US" sz="1400" b="1" dirty="0"/>
            <a:t>RD</a:t>
          </a:r>
          <a:endParaRPr lang="ru-RU" sz="1400" b="1" dirty="0"/>
        </a:p>
      </dgm:t>
    </dgm:pt>
    <dgm:pt modelId="{28B5EC46-B5B9-4C8D-B334-E54F777F8A9E}" type="parTrans" cxnId="{5E8978A3-8BFF-42E3-8514-B4F177432ECA}">
      <dgm:prSet/>
      <dgm:spPr/>
      <dgm:t>
        <a:bodyPr/>
        <a:lstStyle/>
        <a:p>
          <a:endParaRPr lang="ru-RU"/>
        </a:p>
      </dgm:t>
    </dgm:pt>
    <dgm:pt modelId="{866F95BF-0A46-49CD-92D9-A5FDC88DF4BD}" type="sibTrans" cxnId="{5E8978A3-8BFF-42E3-8514-B4F177432ECA}">
      <dgm:prSet/>
      <dgm:spPr/>
      <dgm:t>
        <a:bodyPr/>
        <a:lstStyle/>
        <a:p>
          <a:endParaRPr lang="ru-RU"/>
        </a:p>
      </dgm:t>
    </dgm:pt>
    <dgm:pt modelId="{B58B2834-986A-4D68-AE33-D92272CC3975}">
      <dgm:prSet phldrT="[Текст]" custT="1"/>
      <dgm:spPr/>
      <dgm:t>
        <a:bodyPr/>
        <a:lstStyle/>
        <a:p>
          <a:r>
            <a:rPr lang="ru-RU" sz="1400" b="1" dirty="0"/>
            <a:t>отдельные локусы</a:t>
          </a:r>
        </a:p>
      </dgm:t>
    </dgm:pt>
    <dgm:pt modelId="{40B04B0C-9170-49FE-BD81-B790FBBA94F0}" type="parTrans" cxnId="{CFCBBE88-E38A-4C71-A05C-C1876C58E17B}">
      <dgm:prSet/>
      <dgm:spPr/>
      <dgm:t>
        <a:bodyPr/>
        <a:lstStyle/>
        <a:p>
          <a:endParaRPr lang="ru-RU"/>
        </a:p>
      </dgm:t>
    </dgm:pt>
    <dgm:pt modelId="{5DF697E0-2564-4D2A-B392-63F80A2C8246}" type="sibTrans" cxnId="{CFCBBE88-E38A-4C71-A05C-C1876C58E17B}">
      <dgm:prSet/>
      <dgm:spPr/>
      <dgm:t>
        <a:bodyPr/>
        <a:lstStyle/>
        <a:p>
          <a:endParaRPr lang="ru-RU"/>
        </a:p>
      </dgm:t>
    </dgm:pt>
    <dgm:pt modelId="{1AB3C0F7-80D7-4A7A-9664-774944109E36}">
      <dgm:prSet phldrT="[Текст]" custT="1"/>
      <dgm:spPr/>
      <dgm:t>
        <a:bodyPr/>
        <a:lstStyle/>
        <a:p>
          <a:r>
            <a:rPr lang="ru-RU" sz="1400" b="1" dirty="0"/>
            <a:t>Анализ </a:t>
          </a:r>
          <a:r>
            <a:rPr lang="en-US" sz="1400" b="1" i="1" dirty="0"/>
            <a:t>in silico</a:t>
          </a:r>
          <a:r>
            <a:rPr lang="ru-RU" sz="1400" b="1" i="1" dirty="0"/>
            <a:t> </a:t>
          </a:r>
          <a:r>
            <a:rPr lang="en-US" sz="1400" b="1" dirty="0"/>
            <a:t>GenBank</a:t>
          </a:r>
          <a:r>
            <a:rPr lang="ru-RU" sz="1400" b="1" dirty="0"/>
            <a:t> </a:t>
          </a:r>
        </a:p>
      </dgm:t>
    </dgm:pt>
    <dgm:pt modelId="{03796698-48FF-4BB5-A007-ADCFB7E85D7E}" type="parTrans" cxnId="{37C5FF31-31C1-4E27-BD9D-7E97AE32FFAE}">
      <dgm:prSet/>
      <dgm:spPr/>
      <dgm:t>
        <a:bodyPr/>
        <a:lstStyle/>
        <a:p>
          <a:endParaRPr lang="ru-RU"/>
        </a:p>
      </dgm:t>
    </dgm:pt>
    <dgm:pt modelId="{852EF4E8-A6A4-4675-B609-A9BDC1127B67}" type="sibTrans" cxnId="{37C5FF31-31C1-4E27-BD9D-7E97AE32FFAE}">
      <dgm:prSet/>
      <dgm:spPr/>
      <dgm:t>
        <a:bodyPr/>
        <a:lstStyle/>
        <a:p>
          <a:endParaRPr lang="ru-RU"/>
        </a:p>
      </dgm:t>
    </dgm:pt>
    <dgm:pt modelId="{FE9C2B51-2895-47DF-85CF-D69EE9F6B936}">
      <dgm:prSet phldrT="[Текст]"/>
      <dgm:spPr/>
      <dgm:t>
        <a:bodyPr/>
        <a:lstStyle/>
        <a:p>
          <a:r>
            <a:rPr lang="ru-RU" b="1" dirty="0"/>
            <a:t>Встречаемость у отдельных подвидов, биоваров возбудителя туляремии</a:t>
          </a:r>
        </a:p>
      </dgm:t>
    </dgm:pt>
    <dgm:pt modelId="{E4300D80-516F-4E99-BFD9-4463BF4B9B8D}" type="parTrans" cxnId="{1936FFC1-01D4-4FB9-A031-AE1215425A0A}">
      <dgm:prSet/>
      <dgm:spPr/>
      <dgm:t>
        <a:bodyPr/>
        <a:lstStyle/>
        <a:p>
          <a:endParaRPr lang="ru-RU"/>
        </a:p>
      </dgm:t>
    </dgm:pt>
    <dgm:pt modelId="{B072A297-B027-4FDD-A6B5-FBB0EE77FEEC}" type="sibTrans" cxnId="{1936FFC1-01D4-4FB9-A031-AE1215425A0A}">
      <dgm:prSet/>
      <dgm:spPr/>
      <dgm:t>
        <a:bodyPr/>
        <a:lstStyle/>
        <a:p>
          <a:endParaRPr lang="ru-RU"/>
        </a:p>
      </dgm:t>
    </dgm:pt>
    <dgm:pt modelId="{84B92CFE-4309-4517-85CC-8837EC4A2DD5}">
      <dgm:prSet phldrT="[Текст]"/>
      <dgm:spPr/>
      <dgm:t>
        <a:bodyPr/>
        <a:lstStyle/>
        <a:p>
          <a:r>
            <a:rPr lang="ru-RU" b="1" dirty="0"/>
            <a:t>Изучение структуры</a:t>
          </a:r>
        </a:p>
      </dgm:t>
    </dgm:pt>
    <dgm:pt modelId="{B3097393-8425-4902-8E7A-632845D7DE39}" type="parTrans" cxnId="{93C837CC-C792-4E76-8C5F-CC5CF2807761}">
      <dgm:prSet/>
      <dgm:spPr/>
      <dgm:t>
        <a:bodyPr/>
        <a:lstStyle/>
        <a:p>
          <a:endParaRPr lang="ru-RU"/>
        </a:p>
      </dgm:t>
    </dgm:pt>
    <dgm:pt modelId="{A12A232D-C340-4803-BC25-03D0E531A4ED}" type="sibTrans" cxnId="{93C837CC-C792-4E76-8C5F-CC5CF2807761}">
      <dgm:prSet/>
      <dgm:spPr/>
      <dgm:t>
        <a:bodyPr/>
        <a:lstStyle/>
        <a:p>
          <a:endParaRPr lang="ru-RU"/>
        </a:p>
      </dgm:t>
    </dgm:pt>
    <dgm:pt modelId="{A725D2C8-7211-4632-9DA5-6F61A54B7444}">
      <dgm:prSet phldrT="[Текст]" custT="1"/>
      <dgm:spPr/>
      <dgm:t>
        <a:bodyPr/>
        <a:lstStyle/>
        <a:p>
          <a:r>
            <a:rPr lang="ru-RU" sz="1400" b="1" dirty="0"/>
            <a:t>Анализ </a:t>
          </a:r>
          <a:r>
            <a:rPr lang="en-US" sz="1400" b="1" i="1" dirty="0"/>
            <a:t>in vitro</a:t>
          </a:r>
          <a:endParaRPr lang="ru-RU" sz="1400" b="1" i="1" dirty="0"/>
        </a:p>
      </dgm:t>
    </dgm:pt>
    <dgm:pt modelId="{2FE446B1-CF16-43A6-9272-B900D0B64E1F}" type="parTrans" cxnId="{F5D5FED3-16C5-4713-AB73-80B99F469916}">
      <dgm:prSet/>
      <dgm:spPr/>
      <dgm:t>
        <a:bodyPr/>
        <a:lstStyle/>
        <a:p>
          <a:endParaRPr lang="ru-RU"/>
        </a:p>
      </dgm:t>
    </dgm:pt>
    <dgm:pt modelId="{1507AC85-A835-422F-BFA3-661BBA066C45}" type="sibTrans" cxnId="{F5D5FED3-16C5-4713-AB73-80B99F469916}">
      <dgm:prSet/>
      <dgm:spPr/>
      <dgm:t>
        <a:bodyPr/>
        <a:lstStyle/>
        <a:p>
          <a:endParaRPr lang="ru-RU"/>
        </a:p>
      </dgm:t>
    </dgm:pt>
    <dgm:pt modelId="{820781BC-88B8-4636-834C-750504E3AD54}">
      <dgm:prSet phldrT="[Текст]"/>
      <dgm:spPr/>
      <dgm:t>
        <a:bodyPr/>
        <a:lstStyle/>
        <a:p>
          <a:r>
            <a:rPr lang="ru-RU" b="1" dirty="0"/>
            <a:t>Подтверждение встречаемости и структуры участков генома  методом ПЦР и фрагментного секвенирования</a:t>
          </a:r>
        </a:p>
      </dgm:t>
    </dgm:pt>
    <dgm:pt modelId="{C1E66054-3633-4A2D-8B9D-C6360F53690A}" type="parTrans" cxnId="{2C4E4157-6C21-4597-B63A-8F6A86118513}">
      <dgm:prSet/>
      <dgm:spPr/>
      <dgm:t>
        <a:bodyPr/>
        <a:lstStyle/>
        <a:p>
          <a:endParaRPr lang="ru-RU"/>
        </a:p>
      </dgm:t>
    </dgm:pt>
    <dgm:pt modelId="{27AD9358-52B2-4777-AFDF-2693C08AB7E4}" type="sibTrans" cxnId="{2C4E4157-6C21-4597-B63A-8F6A86118513}">
      <dgm:prSet/>
      <dgm:spPr/>
      <dgm:t>
        <a:bodyPr/>
        <a:lstStyle/>
        <a:p>
          <a:endParaRPr lang="ru-RU"/>
        </a:p>
      </dgm:t>
    </dgm:pt>
    <dgm:pt modelId="{20FE8153-57A1-465E-ACC0-51D6A7EB71D7}">
      <dgm:prSet phldrT="[Текст]" custT="1"/>
      <dgm:spPr/>
      <dgm:t>
        <a:bodyPr/>
        <a:lstStyle/>
        <a:p>
          <a:r>
            <a:rPr lang="en-US" sz="1400" b="1" dirty="0"/>
            <a:t>INDEL</a:t>
          </a:r>
          <a:endParaRPr lang="ru-RU" sz="1400" b="1" dirty="0"/>
        </a:p>
      </dgm:t>
    </dgm:pt>
    <dgm:pt modelId="{58468778-129D-4938-A1AD-62743F1B6563}" type="parTrans" cxnId="{AE1B924A-750E-40BF-8894-77F255901FBE}">
      <dgm:prSet/>
      <dgm:spPr/>
      <dgm:t>
        <a:bodyPr/>
        <a:lstStyle/>
        <a:p>
          <a:endParaRPr lang="ru-RU"/>
        </a:p>
      </dgm:t>
    </dgm:pt>
    <dgm:pt modelId="{0D4C7113-3EDE-499D-930E-1021456F3CB7}" type="sibTrans" cxnId="{AE1B924A-750E-40BF-8894-77F255901FBE}">
      <dgm:prSet/>
      <dgm:spPr/>
      <dgm:t>
        <a:bodyPr/>
        <a:lstStyle/>
        <a:p>
          <a:endParaRPr lang="ru-RU"/>
        </a:p>
      </dgm:t>
    </dgm:pt>
    <dgm:pt modelId="{2B394B58-81C6-42B0-9DC1-9EA6633D1B7F}">
      <dgm:prSet phldrT="[Текст]"/>
      <dgm:spPr/>
      <dgm:t>
        <a:bodyPr/>
        <a:lstStyle/>
        <a:p>
          <a:r>
            <a:rPr lang="ru-RU" b="1" dirty="0"/>
            <a:t>Поиск новых</a:t>
          </a:r>
        </a:p>
      </dgm:t>
    </dgm:pt>
    <dgm:pt modelId="{9FB4004F-26FD-493F-AA28-05A59736BA8F}" type="parTrans" cxnId="{0AEB8563-A5CF-44BD-9BBC-340983683190}">
      <dgm:prSet/>
      <dgm:spPr/>
      <dgm:t>
        <a:bodyPr/>
        <a:lstStyle/>
        <a:p>
          <a:endParaRPr lang="ru-RU"/>
        </a:p>
      </dgm:t>
    </dgm:pt>
    <dgm:pt modelId="{B44F38F3-7EFD-46FD-85ED-956ED02DD47B}" type="sibTrans" cxnId="{0AEB8563-A5CF-44BD-9BBC-340983683190}">
      <dgm:prSet/>
      <dgm:spPr/>
      <dgm:t>
        <a:bodyPr/>
        <a:lstStyle/>
        <a:p>
          <a:endParaRPr lang="ru-RU"/>
        </a:p>
      </dgm:t>
    </dgm:pt>
    <dgm:pt modelId="{8F2142EC-89A7-4D83-889D-EE5143CA6CB4}" type="pres">
      <dgm:prSet presAssocID="{BD9FCACB-F43B-4DD7-B48F-67A764DF95C1}" presName="linearFlow" presStyleCnt="0">
        <dgm:presLayoutVars>
          <dgm:dir/>
          <dgm:animLvl val="lvl"/>
          <dgm:resizeHandles val="exact"/>
        </dgm:presLayoutVars>
      </dgm:prSet>
      <dgm:spPr/>
    </dgm:pt>
    <dgm:pt modelId="{63581107-7C3F-421A-909F-C7C2AEF11E0A}" type="pres">
      <dgm:prSet presAssocID="{1591794B-1B75-4EA9-8EBB-2AC5BB4858AA}" presName="composite" presStyleCnt="0"/>
      <dgm:spPr/>
    </dgm:pt>
    <dgm:pt modelId="{F2F3B2A2-A234-4676-827A-7E41F5AA20D4}" type="pres">
      <dgm:prSet presAssocID="{1591794B-1B75-4EA9-8EBB-2AC5BB4858A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9C75596-AD21-424F-93E1-0929976B0648}" type="pres">
      <dgm:prSet presAssocID="{1591794B-1B75-4EA9-8EBB-2AC5BB4858AA}" presName="parSh" presStyleLbl="node1" presStyleIdx="0" presStyleCnt="3"/>
      <dgm:spPr/>
    </dgm:pt>
    <dgm:pt modelId="{C59066E5-7A05-4E53-8B0E-EE4E214C4EAD}" type="pres">
      <dgm:prSet presAssocID="{1591794B-1B75-4EA9-8EBB-2AC5BB4858AA}" presName="desTx" presStyleLbl="fgAcc1" presStyleIdx="0" presStyleCnt="3">
        <dgm:presLayoutVars>
          <dgm:bulletEnabled val="1"/>
        </dgm:presLayoutVars>
      </dgm:prSet>
      <dgm:spPr/>
    </dgm:pt>
    <dgm:pt modelId="{6FDBF0CF-C792-46E7-AE3C-6D6734A89EF9}" type="pres">
      <dgm:prSet presAssocID="{87BC4EA0-0BB3-4844-B198-BA5C5D010D1D}" presName="sibTrans" presStyleLbl="sibTrans2D1" presStyleIdx="0" presStyleCnt="2"/>
      <dgm:spPr/>
    </dgm:pt>
    <dgm:pt modelId="{470B77E9-CC53-4CB5-B8D2-B9F63720A323}" type="pres">
      <dgm:prSet presAssocID="{87BC4EA0-0BB3-4844-B198-BA5C5D010D1D}" presName="connTx" presStyleLbl="sibTrans2D1" presStyleIdx="0" presStyleCnt="2"/>
      <dgm:spPr/>
    </dgm:pt>
    <dgm:pt modelId="{E74131AB-F915-4339-9CDD-AF566B3DCF80}" type="pres">
      <dgm:prSet presAssocID="{1AB3C0F7-80D7-4A7A-9664-774944109E36}" presName="composite" presStyleCnt="0"/>
      <dgm:spPr/>
    </dgm:pt>
    <dgm:pt modelId="{597B7CEA-5975-4AFB-BE3C-91A1B8175411}" type="pres">
      <dgm:prSet presAssocID="{1AB3C0F7-80D7-4A7A-9664-774944109E3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750EC32-7690-4C94-B41B-CC1C122F7746}" type="pres">
      <dgm:prSet presAssocID="{1AB3C0F7-80D7-4A7A-9664-774944109E36}" presName="parSh" presStyleLbl="node1" presStyleIdx="1" presStyleCnt="3"/>
      <dgm:spPr/>
    </dgm:pt>
    <dgm:pt modelId="{1402E7A4-774A-4964-9257-14077FD01175}" type="pres">
      <dgm:prSet presAssocID="{1AB3C0F7-80D7-4A7A-9664-774944109E36}" presName="desTx" presStyleLbl="fgAcc1" presStyleIdx="1" presStyleCnt="3">
        <dgm:presLayoutVars>
          <dgm:bulletEnabled val="1"/>
        </dgm:presLayoutVars>
      </dgm:prSet>
      <dgm:spPr/>
    </dgm:pt>
    <dgm:pt modelId="{D62E4893-0969-44B6-93CA-1E227F1EE73E}" type="pres">
      <dgm:prSet presAssocID="{852EF4E8-A6A4-4675-B609-A9BDC1127B67}" presName="sibTrans" presStyleLbl="sibTrans2D1" presStyleIdx="1" presStyleCnt="2"/>
      <dgm:spPr/>
    </dgm:pt>
    <dgm:pt modelId="{27CF8412-AF55-4261-A644-52AE2E8C6CA8}" type="pres">
      <dgm:prSet presAssocID="{852EF4E8-A6A4-4675-B609-A9BDC1127B67}" presName="connTx" presStyleLbl="sibTrans2D1" presStyleIdx="1" presStyleCnt="2"/>
      <dgm:spPr/>
    </dgm:pt>
    <dgm:pt modelId="{089D2482-6ED2-4A8E-A48E-3C772080CFDF}" type="pres">
      <dgm:prSet presAssocID="{A725D2C8-7211-4632-9DA5-6F61A54B7444}" presName="composite" presStyleCnt="0"/>
      <dgm:spPr/>
    </dgm:pt>
    <dgm:pt modelId="{9DAEF243-3535-4A3E-B49B-5BEA91FCC60B}" type="pres">
      <dgm:prSet presAssocID="{A725D2C8-7211-4632-9DA5-6F61A54B744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17FDBAD-508D-4A13-B326-67760CF7D77B}" type="pres">
      <dgm:prSet presAssocID="{A725D2C8-7211-4632-9DA5-6F61A54B7444}" presName="parSh" presStyleLbl="node1" presStyleIdx="2" presStyleCnt="3" custLinFactNeighborX="-3382" custLinFactNeighborY="-809"/>
      <dgm:spPr/>
    </dgm:pt>
    <dgm:pt modelId="{A542819E-C6CD-4AB7-B43C-849F836BFD9D}" type="pres">
      <dgm:prSet presAssocID="{A725D2C8-7211-4632-9DA5-6F61A54B744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9D6E421B-3D58-404A-BA3B-E45E740C27C5}" type="presOf" srcId="{87BC4EA0-0BB3-4844-B198-BA5C5D010D1D}" destId="{6FDBF0CF-C792-46E7-AE3C-6D6734A89EF9}" srcOrd="0" destOrd="0" presId="urn:microsoft.com/office/officeart/2005/8/layout/process3"/>
    <dgm:cxn modelId="{8C3D3B1F-8A14-4237-ACB5-0783DDA9DA20}" type="presOf" srcId="{2B394B58-81C6-42B0-9DC1-9EA6633D1B7F}" destId="{1402E7A4-774A-4964-9257-14077FD01175}" srcOrd="0" destOrd="2" presId="urn:microsoft.com/office/officeart/2005/8/layout/process3"/>
    <dgm:cxn modelId="{AEFA0430-8011-40C6-A488-B34D11C35D07}" type="presOf" srcId="{87BC4EA0-0BB3-4844-B198-BA5C5D010D1D}" destId="{470B77E9-CC53-4CB5-B8D2-B9F63720A323}" srcOrd="1" destOrd="0" presId="urn:microsoft.com/office/officeart/2005/8/layout/process3"/>
    <dgm:cxn modelId="{F070EE30-8EF9-42B1-9C08-EA58BB8E8B2B}" srcId="{BD9FCACB-F43B-4DD7-B48F-67A764DF95C1}" destId="{1591794B-1B75-4EA9-8EBB-2AC5BB4858AA}" srcOrd="0" destOrd="0" parTransId="{56B1994D-A102-4B7E-A9A2-A724AB2AC397}" sibTransId="{87BC4EA0-0BB3-4844-B198-BA5C5D010D1D}"/>
    <dgm:cxn modelId="{37C5FF31-31C1-4E27-BD9D-7E97AE32FFAE}" srcId="{BD9FCACB-F43B-4DD7-B48F-67A764DF95C1}" destId="{1AB3C0F7-80D7-4A7A-9664-774944109E36}" srcOrd="1" destOrd="0" parTransId="{03796698-48FF-4BB5-A007-ADCFB7E85D7E}" sibTransId="{852EF4E8-A6A4-4675-B609-A9BDC1127B67}"/>
    <dgm:cxn modelId="{5BC7CD37-5FAE-46C8-B3D2-96807B4FDA43}" type="presOf" srcId="{A725D2C8-7211-4632-9DA5-6F61A54B7444}" destId="{9DAEF243-3535-4A3E-B49B-5BEA91FCC60B}" srcOrd="0" destOrd="0" presId="urn:microsoft.com/office/officeart/2005/8/layout/process3"/>
    <dgm:cxn modelId="{43EE663C-FE60-4FAE-A0F7-60FA7FAB5D9D}" type="presOf" srcId="{852EF4E8-A6A4-4675-B609-A9BDC1127B67}" destId="{27CF8412-AF55-4261-A644-52AE2E8C6CA8}" srcOrd="1" destOrd="0" presId="urn:microsoft.com/office/officeart/2005/8/layout/process3"/>
    <dgm:cxn modelId="{4572975E-0ABA-4873-A938-D1FDCC4EA446}" type="presOf" srcId="{1AB3C0F7-80D7-4A7A-9664-774944109E36}" destId="{597B7CEA-5975-4AFB-BE3C-91A1B8175411}" srcOrd="0" destOrd="0" presId="urn:microsoft.com/office/officeart/2005/8/layout/process3"/>
    <dgm:cxn modelId="{6CA88361-21A5-4D27-B8D2-13AB0B5C9C3C}" type="presOf" srcId="{1AB3C0F7-80D7-4A7A-9664-774944109E36}" destId="{F750EC32-7690-4C94-B41B-CC1C122F7746}" srcOrd="1" destOrd="0" presId="urn:microsoft.com/office/officeart/2005/8/layout/process3"/>
    <dgm:cxn modelId="{0AEB8563-A5CF-44BD-9BBC-340983683190}" srcId="{1AB3C0F7-80D7-4A7A-9664-774944109E36}" destId="{2B394B58-81C6-42B0-9DC1-9EA6633D1B7F}" srcOrd="2" destOrd="0" parTransId="{9FB4004F-26FD-493F-AA28-05A59736BA8F}" sibTransId="{B44F38F3-7EFD-46FD-85ED-956ED02DD47B}"/>
    <dgm:cxn modelId="{24B9A865-1959-4A0E-908B-98E35AC0E229}" type="presOf" srcId="{852EF4E8-A6A4-4675-B609-A9BDC1127B67}" destId="{D62E4893-0969-44B6-93CA-1E227F1EE73E}" srcOrd="0" destOrd="0" presId="urn:microsoft.com/office/officeart/2005/8/layout/process3"/>
    <dgm:cxn modelId="{9CC8D067-5787-4717-8FFA-C1877A250EAA}" type="presOf" srcId="{820781BC-88B8-4636-834C-750504E3AD54}" destId="{A542819E-C6CD-4AB7-B43C-849F836BFD9D}" srcOrd="0" destOrd="0" presId="urn:microsoft.com/office/officeart/2005/8/layout/process3"/>
    <dgm:cxn modelId="{91FF5369-0A2A-4B35-A852-4D535E354681}" type="presOf" srcId="{84B92CFE-4309-4517-85CC-8837EC4A2DD5}" destId="{1402E7A4-774A-4964-9257-14077FD01175}" srcOrd="0" destOrd="1" presId="urn:microsoft.com/office/officeart/2005/8/layout/process3"/>
    <dgm:cxn modelId="{AE1B924A-750E-40BF-8894-77F255901FBE}" srcId="{1591794B-1B75-4EA9-8EBB-2AC5BB4858AA}" destId="{20FE8153-57A1-465E-ACC0-51D6A7EB71D7}" srcOrd="1" destOrd="0" parTransId="{58468778-129D-4938-A1AD-62743F1B6563}" sibTransId="{0D4C7113-3EDE-499D-930E-1021456F3CB7}"/>
    <dgm:cxn modelId="{CDB8344C-4346-4337-9086-6F454467803B}" type="presOf" srcId="{BD9FCACB-F43B-4DD7-B48F-67A764DF95C1}" destId="{8F2142EC-89A7-4D83-889D-EE5143CA6CB4}" srcOrd="0" destOrd="0" presId="urn:microsoft.com/office/officeart/2005/8/layout/process3"/>
    <dgm:cxn modelId="{97C58453-6522-4649-A107-64803B7A6E00}" type="presOf" srcId="{1591794B-1B75-4EA9-8EBB-2AC5BB4858AA}" destId="{F2F3B2A2-A234-4676-827A-7E41F5AA20D4}" srcOrd="0" destOrd="0" presId="urn:microsoft.com/office/officeart/2005/8/layout/process3"/>
    <dgm:cxn modelId="{2C4E4157-6C21-4597-B63A-8F6A86118513}" srcId="{A725D2C8-7211-4632-9DA5-6F61A54B7444}" destId="{820781BC-88B8-4636-834C-750504E3AD54}" srcOrd="0" destOrd="0" parTransId="{C1E66054-3633-4A2D-8B9D-C6360F53690A}" sibTransId="{27AD9358-52B2-4777-AFDF-2693C08AB7E4}"/>
    <dgm:cxn modelId="{CFCBBE88-E38A-4C71-A05C-C1876C58E17B}" srcId="{1591794B-1B75-4EA9-8EBB-2AC5BB4858AA}" destId="{B58B2834-986A-4D68-AE33-D92272CC3975}" srcOrd="2" destOrd="0" parTransId="{40B04B0C-9170-49FE-BD81-B790FBBA94F0}" sibTransId="{5DF697E0-2564-4D2A-B392-63F80A2C8246}"/>
    <dgm:cxn modelId="{5E8978A3-8BFF-42E3-8514-B4F177432ECA}" srcId="{1591794B-1B75-4EA9-8EBB-2AC5BB4858AA}" destId="{99495C73-105F-4495-A20D-CF4C779FCDA5}" srcOrd="0" destOrd="0" parTransId="{28B5EC46-B5B9-4C8D-B334-E54F777F8A9E}" sibTransId="{866F95BF-0A46-49CD-92D9-A5FDC88DF4BD}"/>
    <dgm:cxn modelId="{EC4152BD-4A32-4945-BD95-A7C7DA5C450C}" type="presOf" srcId="{99495C73-105F-4495-A20D-CF4C779FCDA5}" destId="{C59066E5-7A05-4E53-8B0E-EE4E214C4EAD}" srcOrd="0" destOrd="0" presId="urn:microsoft.com/office/officeart/2005/8/layout/process3"/>
    <dgm:cxn modelId="{1936FFC1-01D4-4FB9-A031-AE1215425A0A}" srcId="{1AB3C0F7-80D7-4A7A-9664-774944109E36}" destId="{FE9C2B51-2895-47DF-85CF-D69EE9F6B936}" srcOrd="0" destOrd="0" parTransId="{E4300D80-516F-4E99-BFD9-4463BF4B9B8D}" sibTransId="{B072A297-B027-4FDD-A6B5-FBB0EE77FEEC}"/>
    <dgm:cxn modelId="{93C837CC-C792-4E76-8C5F-CC5CF2807761}" srcId="{1AB3C0F7-80D7-4A7A-9664-774944109E36}" destId="{84B92CFE-4309-4517-85CC-8837EC4A2DD5}" srcOrd="1" destOrd="0" parTransId="{B3097393-8425-4902-8E7A-632845D7DE39}" sibTransId="{A12A232D-C340-4803-BC25-03D0E531A4ED}"/>
    <dgm:cxn modelId="{7039B4D2-918C-471C-A86E-D23373A7E81A}" type="presOf" srcId="{FE9C2B51-2895-47DF-85CF-D69EE9F6B936}" destId="{1402E7A4-774A-4964-9257-14077FD01175}" srcOrd="0" destOrd="0" presId="urn:microsoft.com/office/officeart/2005/8/layout/process3"/>
    <dgm:cxn modelId="{F5D5FED3-16C5-4713-AB73-80B99F469916}" srcId="{BD9FCACB-F43B-4DD7-B48F-67A764DF95C1}" destId="{A725D2C8-7211-4632-9DA5-6F61A54B7444}" srcOrd="2" destOrd="0" parTransId="{2FE446B1-CF16-43A6-9272-B900D0B64E1F}" sibTransId="{1507AC85-A835-422F-BFA3-661BBA066C45}"/>
    <dgm:cxn modelId="{960790EB-AA53-441B-8260-9098113AEFA8}" type="presOf" srcId="{B58B2834-986A-4D68-AE33-D92272CC3975}" destId="{C59066E5-7A05-4E53-8B0E-EE4E214C4EAD}" srcOrd="0" destOrd="2" presId="urn:microsoft.com/office/officeart/2005/8/layout/process3"/>
    <dgm:cxn modelId="{1F54DFF0-9653-4CA0-8403-2873CB1A4CA3}" type="presOf" srcId="{A725D2C8-7211-4632-9DA5-6F61A54B7444}" destId="{E17FDBAD-508D-4A13-B326-67760CF7D77B}" srcOrd="1" destOrd="0" presId="urn:microsoft.com/office/officeart/2005/8/layout/process3"/>
    <dgm:cxn modelId="{8076E9F1-21DB-40FC-A4C0-43A1EF5698BD}" type="presOf" srcId="{20FE8153-57A1-465E-ACC0-51D6A7EB71D7}" destId="{C59066E5-7A05-4E53-8B0E-EE4E214C4EAD}" srcOrd="0" destOrd="1" presId="urn:microsoft.com/office/officeart/2005/8/layout/process3"/>
    <dgm:cxn modelId="{41E570F7-A9D5-4174-9FF6-B7B1CCDC1031}" type="presOf" srcId="{1591794B-1B75-4EA9-8EBB-2AC5BB4858AA}" destId="{29C75596-AD21-424F-93E1-0929976B0648}" srcOrd="1" destOrd="0" presId="urn:microsoft.com/office/officeart/2005/8/layout/process3"/>
    <dgm:cxn modelId="{B3BF76FA-EB5C-4BE3-A35A-C8B16457828E}" type="presParOf" srcId="{8F2142EC-89A7-4D83-889D-EE5143CA6CB4}" destId="{63581107-7C3F-421A-909F-C7C2AEF11E0A}" srcOrd="0" destOrd="0" presId="urn:microsoft.com/office/officeart/2005/8/layout/process3"/>
    <dgm:cxn modelId="{724F4D14-A8F9-458E-9580-D4AD45255A27}" type="presParOf" srcId="{63581107-7C3F-421A-909F-C7C2AEF11E0A}" destId="{F2F3B2A2-A234-4676-827A-7E41F5AA20D4}" srcOrd="0" destOrd="0" presId="urn:microsoft.com/office/officeart/2005/8/layout/process3"/>
    <dgm:cxn modelId="{EFC85089-65C3-462F-BA3F-C1247FC3C648}" type="presParOf" srcId="{63581107-7C3F-421A-909F-C7C2AEF11E0A}" destId="{29C75596-AD21-424F-93E1-0929976B0648}" srcOrd="1" destOrd="0" presId="urn:microsoft.com/office/officeart/2005/8/layout/process3"/>
    <dgm:cxn modelId="{DB7B5E89-88BD-4478-B288-A1CE886B2BA3}" type="presParOf" srcId="{63581107-7C3F-421A-909F-C7C2AEF11E0A}" destId="{C59066E5-7A05-4E53-8B0E-EE4E214C4EAD}" srcOrd="2" destOrd="0" presId="urn:microsoft.com/office/officeart/2005/8/layout/process3"/>
    <dgm:cxn modelId="{FF0EEF23-D64B-4C65-AD74-7FF14D9B9E94}" type="presParOf" srcId="{8F2142EC-89A7-4D83-889D-EE5143CA6CB4}" destId="{6FDBF0CF-C792-46E7-AE3C-6D6734A89EF9}" srcOrd="1" destOrd="0" presId="urn:microsoft.com/office/officeart/2005/8/layout/process3"/>
    <dgm:cxn modelId="{8C96FA0D-33F0-47D8-99BD-3E12F9FCF9A1}" type="presParOf" srcId="{6FDBF0CF-C792-46E7-AE3C-6D6734A89EF9}" destId="{470B77E9-CC53-4CB5-B8D2-B9F63720A323}" srcOrd="0" destOrd="0" presId="urn:microsoft.com/office/officeart/2005/8/layout/process3"/>
    <dgm:cxn modelId="{FCDC38B2-48C6-436E-8E26-9D3AA9DEA97E}" type="presParOf" srcId="{8F2142EC-89A7-4D83-889D-EE5143CA6CB4}" destId="{E74131AB-F915-4339-9CDD-AF566B3DCF80}" srcOrd="2" destOrd="0" presId="urn:microsoft.com/office/officeart/2005/8/layout/process3"/>
    <dgm:cxn modelId="{CEA70CE6-9DF2-4BCA-BC7E-A67F53335457}" type="presParOf" srcId="{E74131AB-F915-4339-9CDD-AF566B3DCF80}" destId="{597B7CEA-5975-4AFB-BE3C-91A1B8175411}" srcOrd="0" destOrd="0" presId="urn:microsoft.com/office/officeart/2005/8/layout/process3"/>
    <dgm:cxn modelId="{9758807B-FAA9-4860-94FF-F3908B1332D2}" type="presParOf" srcId="{E74131AB-F915-4339-9CDD-AF566B3DCF80}" destId="{F750EC32-7690-4C94-B41B-CC1C122F7746}" srcOrd="1" destOrd="0" presId="urn:microsoft.com/office/officeart/2005/8/layout/process3"/>
    <dgm:cxn modelId="{2363B005-8FD3-4B80-B3AA-8440F9A36F91}" type="presParOf" srcId="{E74131AB-F915-4339-9CDD-AF566B3DCF80}" destId="{1402E7A4-774A-4964-9257-14077FD01175}" srcOrd="2" destOrd="0" presId="urn:microsoft.com/office/officeart/2005/8/layout/process3"/>
    <dgm:cxn modelId="{CA0822BE-7C7C-4BF5-9729-C2D3DC63FC92}" type="presParOf" srcId="{8F2142EC-89A7-4D83-889D-EE5143CA6CB4}" destId="{D62E4893-0969-44B6-93CA-1E227F1EE73E}" srcOrd="3" destOrd="0" presId="urn:microsoft.com/office/officeart/2005/8/layout/process3"/>
    <dgm:cxn modelId="{105F3591-0483-4600-863C-45CD6089992F}" type="presParOf" srcId="{D62E4893-0969-44B6-93CA-1E227F1EE73E}" destId="{27CF8412-AF55-4261-A644-52AE2E8C6CA8}" srcOrd="0" destOrd="0" presId="urn:microsoft.com/office/officeart/2005/8/layout/process3"/>
    <dgm:cxn modelId="{437C49CE-ECEF-4EF0-8499-705C78209AA0}" type="presParOf" srcId="{8F2142EC-89A7-4D83-889D-EE5143CA6CB4}" destId="{089D2482-6ED2-4A8E-A48E-3C772080CFDF}" srcOrd="4" destOrd="0" presId="urn:microsoft.com/office/officeart/2005/8/layout/process3"/>
    <dgm:cxn modelId="{A8EEABF7-1082-4A67-8BCE-DC925ED530C8}" type="presParOf" srcId="{089D2482-6ED2-4A8E-A48E-3C772080CFDF}" destId="{9DAEF243-3535-4A3E-B49B-5BEA91FCC60B}" srcOrd="0" destOrd="0" presId="urn:microsoft.com/office/officeart/2005/8/layout/process3"/>
    <dgm:cxn modelId="{43D11459-0AE2-4B53-8F35-DA30FE817365}" type="presParOf" srcId="{089D2482-6ED2-4A8E-A48E-3C772080CFDF}" destId="{E17FDBAD-508D-4A13-B326-67760CF7D77B}" srcOrd="1" destOrd="0" presId="urn:microsoft.com/office/officeart/2005/8/layout/process3"/>
    <dgm:cxn modelId="{0F861CD9-4C3D-4F4B-B96B-552F13622D40}" type="presParOf" srcId="{089D2482-6ED2-4A8E-A48E-3C772080CFDF}" destId="{A542819E-C6CD-4AB7-B43C-849F836BFD9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666F8F7-55BF-497A-9DF1-6CA2B339C09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B7387F3-F10E-49FE-97E3-2BFCABEB4FE6}">
      <dgm:prSet phldrT="[Текст]"/>
      <dgm:spPr/>
      <dgm:t>
        <a:bodyPr/>
        <a:lstStyle/>
        <a:p>
          <a:pPr algn="ctr"/>
          <a:r>
            <a:rPr lang="en-US" i="1" dirty="0">
              <a:latin typeface="+mn-lt"/>
            </a:rPr>
            <a:t>sap</a:t>
          </a:r>
          <a:r>
            <a:rPr lang="en-US" dirty="0">
              <a:latin typeface="+mn-lt"/>
            </a:rPr>
            <a:t> </a:t>
          </a:r>
          <a:r>
            <a:rPr lang="ru-RU" dirty="0">
              <a:latin typeface="+mn-lt"/>
            </a:rPr>
            <a:t>ген</a:t>
          </a:r>
          <a:r>
            <a:rPr lang="en-US" dirty="0">
              <a:latin typeface="+mn-lt"/>
            </a:rPr>
            <a:t> (</a:t>
          </a:r>
          <a:r>
            <a:rPr lang="ru-RU" dirty="0">
              <a:latin typeface="+mn-lt"/>
            </a:rPr>
            <a:t>хромосома)</a:t>
          </a:r>
        </a:p>
      </dgm:t>
    </dgm:pt>
    <dgm:pt modelId="{56AA2B80-DAC3-4C50-8140-5AFE461ACE61}" type="parTrans" cxnId="{0DB864E5-A5C5-410C-9927-3425390FAF6C}">
      <dgm:prSet/>
      <dgm:spPr/>
      <dgm:t>
        <a:bodyPr/>
        <a:lstStyle/>
        <a:p>
          <a:endParaRPr lang="ru-RU"/>
        </a:p>
      </dgm:t>
    </dgm:pt>
    <dgm:pt modelId="{AE244382-533E-4149-821F-1C51348CEE38}" type="sibTrans" cxnId="{0DB864E5-A5C5-410C-9927-3425390FAF6C}">
      <dgm:prSet/>
      <dgm:spPr/>
      <dgm:t>
        <a:bodyPr/>
        <a:lstStyle/>
        <a:p>
          <a:endParaRPr lang="ru-RU"/>
        </a:p>
      </dgm:t>
    </dgm:pt>
    <dgm:pt modelId="{D759DD26-634C-4922-87A6-10420BB023CF}" type="pres">
      <dgm:prSet presAssocID="{F666F8F7-55BF-497A-9DF1-6CA2B339C095}" presName="Name0" presStyleCnt="0">
        <dgm:presLayoutVars>
          <dgm:dir/>
          <dgm:resizeHandles val="exact"/>
        </dgm:presLayoutVars>
      </dgm:prSet>
      <dgm:spPr/>
    </dgm:pt>
    <dgm:pt modelId="{9517B805-630C-41CC-BDEF-D412B7A4F790}" type="pres">
      <dgm:prSet presAssocID="{6B7387F3-F10E-49FE-97E3-2BFCABEB4FE6}" presName="composite" presStyleCnt="0"/>
      <dgm:spPr/>
    </dgm:pt>
    <dgm:pt modelId="{36DB653B-5B0F-40E5-A18D-054F563F0010}" type="pres">
      <dgm:prSet presAssocID="{6B7387F3-F10E-49FE-97E3-2BFCABEB4FE6}" presName="rect1" presStyleLbl="trAlignAcc1" presStyleIdx="0" presStyleCnt="1">
        <dgm:presLayoutVars>
          <dgm:bulletEnabled val="1"/>
        </dgm:presLayoutVars>
      </dgm:prSet>
      <dgm:spPr/>
    </dgm:pt>
    <dgm:pt modelId="{0C52A5D2-9B46-43F0-87BC-6717EAA7E7FB}" type="pres">
      <dgm:prSet presAssocID="{6B7387F3-F10E-49FE-97E3-2BFCABEB4FE6}" presName="rect2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</dgm:ptLst>
  <dgm:cxnLst>
    <dgm:cxn modelId="{47CE49A7-3F6E-4F3D-879C-F03F2A7B4CFE}" type="presOf" srcId="{F666F8F7-55BF-497A-9DF1-6CA2B339C095}" destId="{D759DD26-634C-4922-87A6-10420BB023CF}" srcOrd="0" destOrd="0" presId="urn:microsoft.com/office/officeart/2008/layout/PictureStrips"/>
    <dgm:cxn modelId="{9DE0D9BD-98C8-484B-875E-92EE4ACC3786}" type="presOf" srcId="{6B7387F3-F10E-49FE-97E3-2BFCABEB4FE6}" destId="{36DB653B-5B0F-40E5-A18D-054F563F0010}" srcOrd="0" destOrd="0" presId="urn:microsoft.com/office/officeart/2008/layout/PictureStrips"/>
    <dgm:cxn modelId="{0DB864E5-A5C5-410C-9927-3425390FAF6C}" srcId="{F666F8F7-55BF-497A-9DF1-6CA2B339C095}" destId="{6B7387F3-F10E-49FE-97E3-2BFCABEB4FE6}" srcOrd="0" destOrd="0" parTransId="{56AA2B80-DAC3-4C50-8140-5AFE461ACE61}" sibTransId="{AE244382-533E-4149-821F-1C51348CEE38}"/>
    <dgm:cxn modelId="{8BE65B71-E3CE-4256-BB25-543605475F2D}" type="presParOf" srcId="{D759DD26-634C-4922-87A6-10420BB023CF}" destId="{9517B805-630C-41CC-BDEF-D412B7A4F790}" srcOrd="0" destOrd="0" presId="urn:microsoft.com/office/officeart/2008/layout/PictureStrips"/>
    <dgm:cxn modelId="{E02D696E-266B-4A3A-9353-261F28C5A795}" type="presParOf" srcId="{9517B805-630C-41CC-BDEF-D412B7A4F790}" destId="{36DB653B-5B0F-40E5-A18D-054F563F0010}" srcOrd="0" destOrd="0" presId="urn:microsoft.com/office/officeart/2008/layout/PictureStrips"/>
    <dgm:cxn modelId="{EFE03F20-EF8C-48A4-AC17-B11676AB17B0}" type="presParOf" srcId="{9517B805-630C-41CC-BDEF-D412B7A4F790}" destId="{0C52A5D2-9B46-43F0-87BC-6717EAA7E7F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743D5B6-B755-46C1-8601-B3582AD1F2A3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ru-RU"/>
        </a:p>
      </dgm:t>
    </dgm:pt>
    <dgm:pt modelId="{2A200D91-9831-40EC-9181-A70615EC9972}">
      <dgm:prSet phldrT="[Текст]"/>
      <dgm:spPr>
        <a:noFill/>
      </dgm:spPr>
      <dgm:t>
        <a:bodyPr/>
        <a:lstStyle/>
        <a:p>
          <a:endParaRPr lang="ru-RU" dirty="0"/>
        </a:p>
      </dgm:t>
    </dgm:pt>
    <dgm:pt modelId="{3BA0A74D-2F50-48BA-A8C0-7391E3509806}" type="parTrans" cxnId="{D0B8BF87-DBCD-44DD-BE51-A8CE339D0147}">
      <dgm:prSet/>
      <dgm:spPr/>
      <dgm:t>
        <a:bodyPr/>
        <a:lstStyle/>
        <a:p>
          <a:endParaRPr lang="ru-RU"/>
        </a:p>
      </dgm:t>
    </dgm:pt>
    <dgm:pt modelId="{FB09B9F0-0975-43F0-B46C-282B7D7B7E45}" type="sibTrans" cxnId="{D0B8BF87-DBCD-44DD-BE51-A8CE339D0147}">
      <dgm:prSet/>
      <dgm:spPr/>
      <dgm:t>
        <a:bodyPr/>
        <a:lstStyle/>
        <a:p>
          <a:endParaRPr lang="ru-RU"/>
        </a:p>
      </dgm:t>
    </dgm:pt>
    <dgm:pt modelId="{1CEFE7D1-67F2-4BF5-84B7-A4C135EDDC09}">
      <dgm:prSet phldrT="[Текст]"/>
      <dgm:spPr/>
      <dgm:t>
        <a:bodyPr/>
        <a:lstStyle/>
        <a:p>
          <a:r>
            <a:rPr lang="ru-RU" dirty="0"/>
            <a:t>РС-П</a:t>
          </a:r>
        </a:p>
        <a:p>
          <a:r>
            <a:rPr lang="ru-RU" dirty="0"/>
            <a:t>1,4 мкл</a:t>
          </a:r>
        </a:p>
      </dgm:t>
    </dgm:pt>
    <dgm:pt modelId="{46FDAC17-C6CB-40A8-8CF8-09CB6ED66B14}" type="parTrans" cxnId="{16621204-14BB-4AC2-A474-1BAA97D1ED44}">
      <dgm:prSet/>
      <dgm:spPr/>
      <dgm:t>
        <a:bodyPr/>
        <a:lstStyle/>
        <a:p>
          <a:endParaRPr lang="ru-RU"/>
        </a:p>
      </dgm:t>
    </dgm:pt>
    <dgm:pt modelId="{BE017E81-A16D-4DE4-BCC9-D988A3197CA4}" type="sibTrans" cxnId="{16621204-14BB-4AC2-A474-1BAA97D1ED44}">
      <dgm:prSet/>
      <dgm:spPr/>
      <dgm:t>
        <a:bodyPr/>
        <a:lstStyle/>
        <a:p>
          <a:endParaRPr lang="ru-RU"/>
        </a:p>
      </dgm:t>
    </dgm:pt>
    <dgm:pt modelId="{27F10032-DCCD-4920-BBB1-5A2E07E267C9}">
      <dgm:prSet phldrT="[Текст]"/>
      <dgm:spPr/>
      <dgm:t>
        <a:bodyPr/>
        <a:lstStyle/>
        <a:p>
          <a:r>
            <a:rPr lang="ru-RU" dirty="0"/>
            <a:t>РС-Б</a:t>
          </a:r>
        </a:p>
        <a:p>
          <a:r>
            <a:rPr lang="ru-RU" dirty="0"/>
            <a:t>2,6 мкл</a:t>
          </a:r>
        </a:p>
      </dgm:t>
    </dgm:pt>
    <dgm:pt modelId="{137316E6-69A9-40C8-9A38-0AC56B9FA95F}" type="parTrans" cxnId="{21B015C2-075C-4D94-BA8A-60849311474E}">
      <dgm:prSet/>
      <dgm:spPr/>
      <dgm:t>
        <a:bodyPr/>
        <a:lstStyle/>
        <a:p>
          <a:endParaRPr lang="ru-RU"/>
        </a:p>
      </dgm:t>
    </dgm:pt>
    <dgm:pt modelId="{5B341948-297E-48E2-B896-CB081B53F7AB}" type="sibTrans" cxnId="{21B015C2-075C-4D94-BA8A-60849311474E}">
      <dgm:prSet/>
      <dgm:spPr/>
      <dgm:t>
        <a:bodyPr/>
        <a:lstStyle/>
        <a:p>
          <a:endParaRPr lang="ru-RU"/>
        </a:p>
      </dgm:t>
    </dgm:pt>
    <dgm:pt modelId="{66ABB31E-8C0A-4BE3-B403-E9E424A9AABC}">
      <dgm:prSet phldrT="[Текст]"/>
      <dgm:spPr/>
      <dgm:t>
        <a:bodyPr/>
        <a:lstStyle/>
        <a:p>
          <a:r>
            <a:rPr lang="ru-RU" dirty="0"/>
            <a:t>Краситель</a:t>
          </a:r>
        </a:p>
        <a:p>
          <a:r>
            <a:rPr lang="ru-RU" dirty="0"/>
            <a:t>1,6 мкл</a:t>
          </a:r>
        </a:p>
      </dgm:t>
    </dgm:pt>
    <dgm:pt modelId="{272F676C-611E-4973-AC6A-95EF4DD03876}" type="parTrans" cxnId="{8CA7A8D7-AFF8-4BBD-8CC0-16D778C423ED}">
      <dgm:prSet/>
      <dgm:spPr/>
      <dgm:t>
        <a:bodyPr/>
        <a:lstStyle/>
        <a:p>
          <a:endParaRPr lang="ru-RU"/>
        </a:p>
      </dgm:t>
    </dgm:pt>
    <dgm:pt modelId="{3CE7AB03-1E85-4984-A813-0F0752714F8E}" type="sibTrans" cxnId="{8CA7A8D7-AFF8-4BBD-8CC0-16D778C423ED}">
      <dgm:prSet/>
      <dgm:spPr/>
      <dgm:t>
        <a:bodyPr/>
        <a:lstStyle/>
        <a:p>
          <a:endParaRPr lang="ru-RU"/>
        </a:p>
      </dgm:t>
    </dgm:pt>
    <dgm:pt modelId="{B2485AA5-8DE3-4165-9358-9B93CE5EA084}">
      <dgm:prSet/>
      <dgm:spPr/>
      <dgm:t>
        <a:bodyPr/>
        <a:lstStyle/>
        <a:p>
          <a:r>
            <a:rPr lang="ru-RU" dirty="0"/>
            <a:t>Образец</a:t>
          </a:r>
        </a:p>
        <a:p>
          <a:r>
            <a:rPr lang="ru-RU" dirty="0"/>
            <a:t>5 мкл</a:t>
          </a:r>
        </a:p>
      </dgm:t>
    </dgm:pt>
    <dgm:pt modelId="{258EEF1C-EF39-4C1B-9D9A-F49ECDC8C5E4}" type="parTrans" cxnId="{53363140-448D-43AC-8B4D-39603050BC60}">
      <dgm:prSet/>
      <dgm:spPr/>
      <dgm:t>
        <a:bodyPr/>
        <a:lstStyle/>
        <a:p>
          <a:endParaRPr lang="ru-RU"/>
        </a:p>
      </dgm:t>
    </dgm:pt>
    <dgm:pt modelId="{4F09F0E9-F132-4DC9-873F-C21F94E84479}" type="sibTrans" cxnId="{53363140-448D-43AC-8B4D-39603050BC60}">
      <dgm:prSet/>
      <dgm:spPr/>
      <dgm:t>
        <a:bodyPr/>
        <a:lstStyle/>
        <a:p>
          <a:endParaRPr lang="ru-RU"/>
        </a:p>
      </dgm:t>
    </dgm:pt>
    <dgm:pt modelId="{80E296DC-3AD3-4527-B2D8-973C1FC8BD6D}">
      <dgm:prSet/>
      <dgm:spPr/>
      <dgm:t>
        <a:bodyPr/>
        <a:lstStyle/>
        <a:p>
          <a:r>
            <a:rPr lang="ru-RU" dirty="0"/>
            <a:t>Фермент</a:t>
          </a:r>
        </a:p>
        <a:p>
          <a:r>
            <a:rPr lang="ru-RU" dirty="0"/>
            <a:t>0,4 </a:t>
          </a:r>
          <a:r>
            <a:rPr lang="ru-RU" dirty="0" err="1"/>
            <a:t>мкл</a:t>
          </a:r>
          <a:endParaRPr lang="ru-RU" dirty="0"/>
        </a:p>
      </dgm:t>
    </dgm:pt>
    <dgm:pt modelId="{8EA73B3D-17E3-423D-94B4-2AE93EC3AE90}" type="parTrans" cxnId="{D2EE18FF-55D0-4214-9221-E7B4C791B300}">
      <dgm:prSet/>
      <dgm:spPr/>
      <dgm:t>
        <a:bodyPr/>
        <a:lstStyle/>
        <a:p>
          <a:endParaRPr lang="ru-RU"/>
        </a:p>
      </dgm:t>
    </dgm:pt>
    <dgm:pt modelId="{6DAB2E41-167A-41E2-B8AA-380E06CE4CF1}" type="sibTrans" cxnId="{D2EE18FF-55D0-4214-9221-E7B4C791B300}">
      <dgm:prSet/>
      <dgm:spPr/>
      <dgm:t>
        <a:bodyPr/>
        <a:lstStyle/>
        <a:p>
          <a:endParaRPr lang="ru-RU"/>
        </a:p>
      </dgm:t>
    </dgm:pt>
    <dgm:pt modelId="{9116A9A6-F639-4473-A987-A6BA9DD2625B}" type="pres">
      <dgm:prSet presAssocID="{1743D5B6-B755-46C1-8601-B3582AD1F2A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596007D-8E93-4410-B79D-9FEBD87A1968}" type="pres">
      <dgm:prSet presAssocID="{2A200D91-9831-40EC-9181-A70615EC9972}" presName="centerShape" presStyleLbl="node0" presStyleIdx="0" presStyleCnt="1" custScaleX="111874" custScaleY="79763"/>
      <dgm:spPr/>
    </dgm:pt>
    <dgm:pt modelId="{801991D2-3958-4787-B6EC-509F9FF429B5}" type="pres">
      <dgm:prSet presAssocID="{46FDAC17-C6CB-40A8-8CF8-09CB6ED66B14}" presName="parTrans" presStyleLbl="bgSibTrans2D1" presStyleIdx="0" presStyleCnt="5"/>
      <dgm:spPr/>
    </dgm:pt>
    <dgm:pt modelId="{6F839C5F-37DA-4031-B294-820BDF92CB47}" type="pres">
      <dgm:prSet presAssocID="{1CEFE7D1-67F2-4BF5-84B7-A4C135EDDC09}" presName="node" presStyleLbl="node1" presStyleIdx="0" presStyleCnt="5">
        <dgm:presLayoutVars>
          <dgm:bulletEnabled val="1"/>
        </dgm:presLayoutVars>
      </dgm:prSet>
      <dgm:spPr/>
    </dgm:pt>
    <dgm:pt modelId="{197BDFF7-C756-4044-816C-96510C8D3D87}" type="pres">
      <dgm:prSet presAssocID="{137316E6-69A9-40C8-9A38-0AC56B9FA95F}" presName="parTrans" presStyleLbl="bgSibTrans2D1" presStyleIdx="1" presStyleCnt="5"/>
      <dgm:spPr/>
    </dgm:pt>
    <dgm:pt modelId="{97C68892-51DA-41BB-8B58-6BA0422F3919}" type="pres">
      <dgm:prSet presAssocID="{27F10032-DCCD-4920-BBB1-5A2E07E267C9}" presName="node" presStyleLbl="node1" presStyleIdx="1" presStyleCnt="5">
        <dgm:presLayoutVars>
          <dgm:bulletEnabled val="1"/>
        </dgm:presLayoutVars>
      </dgm:prSet>
      <dgm:spPr/>
    </dgm:pt>
    <dgm:pt modelId="{E6585FC5-6DB0-46CC-B27A-62771A41A7ED}" type="pres">
      <dgm:prSet presAssocID="{272F676C-611E-4973-AC6A-95EF4DD03876}" presName="parTrans" presStyleLbl="bgSibTrans2D1" presStyleIdx="2" presStyleCnt="5"/>
      <dgm:spPr/>
    </dgm:pt>
    <dgm:pt modelId="{D6CEDF2C-EF19-4B74-A315-DBDDAADF82CB}" type="pres">
      <dgm:prSet presAssocID="{66ABB31E-8C0A-4BE3-B403-E9E424A9AABC}" presName="node" presStyleLbl="node1" presStyleIdx="2" presStyleCnt="5">
        <dgm:presLayoutVars>
          <dgm:bulletEnabled val="1"/>
        </dgm:presLayoutVars>
      </dgm:prSet>
      <dgm:spPr/>
    </dgm:pt>
    <dgm:pt modelId="{C91FAE93-10D0-4171-9340-38240AAE66DE}" type="pres">
      <dgm:prSet presAssocID="{8EA73B3D-17E3-423D-94B4-2AE93EC3AE90}" presName="parTrans" presStyleLbl="bgSibTrans2D1" presStyleIdx="3" presStyleCnt="5"/>
      <dgm:spPr/>
    </dgm:pt>
    <dgm:pt modelId="{75424321-5269-4648-A84F-7699449B67EF}" type="pres">
      <dgm:prSet presAssocID="{80E296DC-3AD3-4527-B2D8-973C1FC8BD6D}" presName="node" presStyleLbl="node1" presStyleIdx="3" presStyleCnt="5">
        <dgm:presLayoutVars>
          <dgm:bulletEnabled val="1"/>
        </dgm:presLayoutVars>
      </dgm:prSet>
      <dgm:spPr/>
    </dgm:pt>
    <dgm:pt modelId="{B43216F0-A0D7-49A0-ABEB-3CD3BDBA74AE}" type="pres">
      <dgm:prSet presAssocID="{258EEF1C-EF39-4C1B-9D9A-F49ECDC8C5E4}" presName="parTrans" presStyleLbl="bgSibTrans2D1" presStyleIdx="4" presStyleCnt="5"/>
      <dgm:spPr/>
    </dgm:pt>
    <dgm:pt modelId="{0CF388D5-5FD0-422C-AA3B-8706B875A806}" type="pres">
      <dgm:prSet presAssocID="{B2485AA5-8DE3-4165-9358-9B93CE5EA084}" presName="node" presStyleLbl="node1" presStyleIdx="4" presStyleCnt="5">
        <dgm:presLayoutVars>
          <dgm:bulletEnabled val="1"/>
        </dgm:presLayoutVars>
      </dgm:prSet>
      <dgm:spPr/>
    </dgm:pt>
  </dgm:ptLst>
  <dgm:cxnLst>
    <dgm:cxn modelId="{16621204-14BB-4AC2-A474-1BAA97D1ED44}" srcId="{2A200D91-9831-40EC-9181-A70615EC9972}" destId="{1CEFE7D1-67F2-4BF5-84B7-A4C135EDDC09}" srcOrd="0" destOrd="0" parTransId="{46FDAC17-C6CB-40A8-8CF8-09CB6ED66B14}" sibTransId="{BE017E81-A16D-4DE4-BCC9-D988A3197CA4}"/>
    <dgm:cxn modelId="{53363140-448D-43AC-8B4D-39603050BC60}" srcId="{2A200D91-9831-40EC-9181-A70615EC9972}" destId="{B2485AA5-8DE3-4165-9358-9B93CE5EA084}" srcOrd="4" destOrd="0" parTransId="{258EEF1C-EF39-4C1B-9D9A-F49ECDC8C5E4}" sibTransId="{4F09F0E9-F132-4DC9-873F-C21F94E84479}"/>
    <dgm:cxn modelId="{22EC2C64-2131-4994-ACA7-D4BD99405BCC}" type="presOf" srcId="{272F676C-611E-4973-AC6A-95EF4DD03876}" destId="{E6585FC5-6DB0-46CC-B27A-62771A41A7ED}" srcOrd="0" destOrd="0" presId="urn:microsoft.com/office/officeart/2005/8/layout/radial4"/>
    <dgm:cxn modelId="{EE86A044-1AAA-4461-A9C3-5CA843F14450}" type="presOf" srcId="{66ABB31E-8C0A-4BE3-B403-E9E424A9AABC}" destId="{D6CEDF2C-EF19-4B74-A315-DBDDAADF82CB}" srcOrd="0" destOrd="0" presId="urn:microsoft.com/office/officeart/2005/8/layout/radial4"/>
    <dgm:cxn modelId="{40889B46-5BFB-4D42-B219-CDB3DF55788A}" type="presOf" srcId="{137316E6-69A9-40C8-9A38-0AC56B9FA95F}" destId="{197BDFF7-C756-4044-816C-96510C8D3D87}" srcOrd="0" destOrd="0" presId="urn:microsoft.com/office/officeart/2005/8/layout/radial4"/>
    <dgm:cxn modelId="{3B3D6567-FD6C-4B5C-B74E-09C0EB76D232}" type="presOf" srcId="{1CEFE7D1-67F2-4BF5-84B7-A4C135EDDC09}" destId="{6F839C5F-37DA-4031-B294-820BDF92CB47}" srcOrd="0" destOrd="0" presId="urn:microsoft.com/office/officeart/2005/8/layout/radial4"/>
    <dgm:cxn modelId="{24718F6B-1EE0-4FF6-B5D2-30DECE7C3909}" type="presOf" srcId="{27F10032-DCCD-4920-BBB1-5A2E07E267C9}" destId="{97C68892-51DA-41BB-8B58-6BA0422F3919}" srcOrd="0" destOrd="0" presId="urn:microsoft.com/office/officeart/2005/8/layout/radial4"/>
    <dgm:cxn modelId="{E8F1404D-874E-4EB8-B2E9-D34CCF742AAC}" type="presOf" srcId="{1743D5B6-B755-46C1-8601-B3582AD1F2A3}" destId="{9116A9A6-F639-4473-A987-A6BA9DD2625B}" srcOrd="0" destOrd="0" presId="urn:microsoft.com/office/officeart/2005/8/layout/radial4"/>
    <dgm:cxn modelId="{D0B8BF87-DBCD-44DD-BE51-A8CE339D0147}" srcId="{1743D5B6-B755-46C1-8601-B3582AD1F2A3}" destId="{2A200D91-9831-40EC-9181-A70615EC9972}" srcOrd="0" destOrd="0" parTransId="{3BA0A74D-2F50-48BA-A8C0-7391E3509806}" sibTransId="{FB09B9F0-0975-43F0-B46C-282B7D7B7E45}"/>
    <dgm:cxn modelId="{864E53A2-0930-414A-A5A9-90118070090B}" type="presOf" srcId="{80E296DC-3AD3-4527-B2D8-973C1FC8BD6D}" destId="{75424321-5269-4648-A84F-7699449B67EF}" srcOrd="0" destOrd="0" presId="urn:microsoft.com/office/officeart/2005/8/layout/radial4"/>
    <dgm:cxn modelId="{87E91FB4-D2DF-4778-854A-5D472C317B5A}" type="presOf" srcId="{258EEF1C-EF39-4C1B-9D9A-F49ECDC8C5E4}" destId="{B43216F0-A0D7-49A0-ABEB-3CD3BDBA74AE}" srcOrd="0" destOrd="0" presId="urn:microsoft.com/office/officeart/2005/8/layout/radial4"/>
    <dgm:cxn modelId="{21B015C2-075C-4D94-BA8A-60849311474E}" srcId="{2A200D91-9831-40EC-9181-A70615EC9972}" destId="{27F10032-DCCD-4920-BBB1-5A2E07E267C9}" srcOrd="1" destOrd="0" parTransId="{137316E6-69A9-40C8-9A38-0AC56B9FA95F}" sibTransId="{5B341948-297E-48E2-B896-CB081B53F7AB}"/>
    <dgm:cxn modelId="{1EFCEBC4-EDBC-484F-B5BA-BF200BF7E439}" type="presOf" srcId="{2A200D91-9831-40EC-9181-A70615EC9972}" destId="{D596007D-8E93-4410-B79D-9FEBD87A1968}" srcOrd="0" destOrd="0" presId="urn:microsoft.com/office/officeart/2005/8/layout/radial4"/>
    <dgm:cxn modelId="{8CA7A8D7-AFF8-4BBD-8CC0-16D778C423ED}" srcId="{2A200D91-9831-40EC-9181-A70615EC9972}" destId="{66ABB31E-8C0A-4BE3-B403-E9E424A9AABC}" srcOrd="2" destOrd="0" parTransId="{272F676C-611E-4973-AC6A-95EF4DD03876}" sibTransId="{3CE7AB03-1E85-4984-A813-0F0752714F8E}"/>
    <dgm:cxn modelId="{DED0B1D7-BC21-43F0-AF6B-7F16E12FF221}" type="presOf" srcId="{B2485AA5-8DE3-4165-9358-9B93CE5EA084}" destId="{0CF388D5-5FD0-422C-AA3B-8706B875A806}" srcOrd="0" destOrd="0" presId="urn:microsoft.com/office/officeart/2005/8/layout/radial4"/>
    <dgm:cxn modelId="{A8949DE0-4DD2-44B0-B96F-B0A1916E0141}" type="presOf" srcId="{8EA73B3D-17E3-423D-94B4-2AE93EC3AE90}" destId="{C91FAE93-10D0-4171-9340-38240AAE66DE}" srcOrd="0" destOrd="0" presId="urn:microsoft.com/office/officeart/2005/8/layout/radial4"/>
    <dgm:cxn modelId="{6C954DF8-21C8-4ACF-ADD9-330A806B568B}" type="presOf" srcId="{46FDAC17-C6CB-40A8-8CF8-09CB6ED66B14}" destId="{801991D2-3958-4787-B6EC-509F9FF429B5}" srcOrd="0" destOrd="0" presId="urn:microsoft.com/office/officeart/2005/8/layout/radial4"/>
    <dgm:cxn modelId="{D2EE18FF-55D0-4214-9221-E7B4C791B300}" srcId="{2A200D91-9831-40EC-9181-A70615EC9972}" destId="{80E296DC-3AD3-4527-B2D8-973C1FC8BD6D}" srcOrd="3" destOrd="0" parTransId="{8EA73B3D-17E3-423D-94B4-2AE93EC3AE90}" sibTransId="{6DAB2E41-167A-41E2-B8AA-380E06CE4CF1}"/>
    <dgm:cxn modelId="{71C5B081-6F21-40A0-BE72-C967EA049BD2}" type="presParOf" srcId="{9116A9A6-F639-4473-A987-A6BA9DD2625B}" destId="{D596007D-8E93-4410-B79D-9FEBD87A1968}" srcOrd="0" destOrd="0" presId="urn:microsoft.com/office/officeart/2005/8/layout/radial4"/>
    <dgm:cxn modelId="{F90A8575-CF86-421D-84D0-CF881BC14980}" type="presParOf" srcId="{9116A9A6-F639-4473-A987-A6BA9DD2625B}" destId="{801991D2-3958-4787-B6EC-509F9FF429B5}" srcOrd="1" destOrd="0" presId="urn:microsoft.com/office/officeart/2005/8/layout/radial4"/>
    <dgm:cxn modelId="{A038270C-766D-418D-AC3B-A37B4EFF3AFE}" type="presParOf" srcId="{9116A9A6-F639-4473-A987-A6BA9DD2625B}" destId="{6F839C5F-37DA-4031-B294-820BDF92CB47}" srcOrd="2" destOrd="0" presId="urn:microsoft.com/office/officeart/2005/8/layout/radial4"/>
    <dgm:cxn modelId="{A2B08874-2282-4BC0-B138-ADC36C20D210}" type="presParOf" srcId="{9116A9A6-F639-4473-A987-A6BA9DD2625B}" destId="{197BDFF7-C756-4044-816C-96510C8D3D87}" srcOrd="3" destOrd="0" presId="urn:microsoft.com/office/officeart/2005/8/layout/radial4"/>
    <dgm:cxn modelId="{09B80A78-8E79-48DE-9C9D-43D871E91E24}" type="presParOf" srcId="{9116A9A6-F639-4473-A987-A6BA9DD2625B}" destId="{97C68892-51DA-41BB-8B58-6BA0422F3919}" srcOrd="4" destOrd="0" presId="urn:microsoft.com/office/officeart/2005/8/layout/radial4"/>
    <dgm:cxn modelId="{BFB9C9D1-EEF0-4C8A-BA2F-E873C5F53DA5}" type="presParOf" srcId="{9116A9A6-F639-4473-A987-A6BA9DD2625B}" destId="{E6585FC5-6DB0-46CC-B27A-62771A41A7ED}" srcOrd="5" destOrd="0" presId="urn:microsoft.com/office/officeart/2005/8/layout/radial4"/>
    <dgm:cxn modelId="{4B34A8A0-A622-43EA-ADE4-C402E30D5387}" type="presParOf" srcId="{9116A9A6-F639-4473-A987-A6BA9DD2625B}" destId="{D6CEDF2C-EF19-4B74-A315-DBDDAADF82CB}" srcOrd="6" destOrd="0" presId="urn:microsoft.com/office/officeart/2005/8/layout/radial4"/>
    <dgm:cxn modelId="{B4A90C41-E971-4EAD-B184-1778F60B0132}" type="presParOf" srcId="{9116A9A6-F639-4473-A987-A6BA9DD2625B}" destId="{C91FAE93-10D0-4171-9340-38240AAE66DE}" srcOrd="7" destOrd="0" presId="urn:microsoft.com/office/officeart/2005/8/layout/radial4"/>
    <dgm:cxn modelId="{34091D44-55D9-455D-BB27-1489A3974403}" type="presParOf" srcId="{9116A9A6-F639-4473-A987-A6BA9DD2625B}" destId="{75424321-5269-4648-A84F-7699449B67EF}" srcOrd="8" destOrd="0" presId="urn:microsoft.com/office/officeart/2005/8/layout/radial4"/>
    <dgm:cxn modelId="{E53DFA70-5260-4987-87E6-D57DB2848694}" type="presParOf" srcId="{9116A9A6-F639-4473-A987-A6BA9DD2625B}" destId="{B43216F0-A0D7-49A0-ABEB-3CD3BDBA74AE}" srcOrd="9" destOrd="0" presId="urn:microsoft.com/office/officeart/2005/8/layout/radial4"/>
    <dgm:cxn modelId="{2110EF56-0010-4BEE-BE72-299E16F3B935}" type="presParOf" srcId="{9116A9A6-F639-4473-A987-A6BA9DD2625B}" destId="{0CF388D5-5FD0-422C-AA3B-8706B875A806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666F8F7-55BF-497A-9DF1-6CA2B339C09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B7387F3-F10E-49FE-97E3-2BFCABEB4FE6}">
      <dgm:prSet phldrT="[Текст]"/>
      <dgm:spPr/>
      <dgm:t>
        <a:bodyPr/>
        <a:lstStyle/>
        <a:p>
          <a:r>
            <a:rPr lang="en-US" i="1" dirty="0" err="1"/>
            <a:t>pPst</a:t>
          </a:r>
          <a:r>
            <a:rPr lang="en-US" i="1" dirty="0"/>
            <a:t> </a:t>
          </a:r>
          <a:r>
            <a:rPr lang="en-US" i="0" dirty="0"/>
            <a:t>(</a:t>
          </a:r>
          <a:r>
            <a:rPr lang="ru-RU" i="0" dirty="0" err="1"/>
            <a:t>видоспецифичный</a:t>
          </a:r>
          <a:r>
            <a:rPr lang="ru-RU" i="0" dirty="0"/>
            <a:t> участок, отсутствует у кавказского подвида)</a:t>
          </a:r>
        </a:p>
      </dgm:t>
    </dgm:pt>
    <dgm:pt modelId="{56AA2B80-DAC3-4C50-8140-5AFE461ACE61}" type="parTrans" cxnId="{0DB864E5-A5C5-410C-9927-3425390FAF6C}">
      <dgm:prSet/>
      <dgm:spPr/>
      <dgm:t>
        <a:bodyPr/>
        <a:lstStyle/>
        <a:p>
          <a:endParaRPr lang="ru-RU"/>
        </a:p>
      </dgm:t>
    </dgm:pt>
    <dgm:pt modelId="{AE244382-533E-4149-821F-1C51348CEE38}" type="sibTrans" cxnId="{0DB864E5-A5C5-410C-9927-3425390FAF6C}">
      <dgm:prSet/>
      <dgm:spPr/>
      <dgm:t>
        <a:bodyPr/>
        <a:lstStyle/>
        <a:p>
          <a:endParaRPr lang="ru-RU"/>
        </a:p>
      </dgm:t>
    </dgm:pt>
    <dgm:pt modelId="{67D6A7E0-A564-4398-A42E-C83E53229138}">
      <dgm:prSet phldrT="[Текст]"/>
      <dgm:spPr/>
      <dgm:t>
        <a:bodyPr/>
        <a:lstStyle/>
        <a:p>
          <a:r>
            <a:rPr lang="en-US" i="1" dirty="0" err="1"/>
            <a:t>pFra</a:t>
          </a:r>
          <a:r>
            <a:rPr lang="en-US" i="1" dirty="0"/>
            <a:t> </a:t>
          </a:r>
          <a:r>
            <a:rPr lang="en-US" i="0" dirty="0"/>
            <a:t>(</a:t>
          </a:r>
          <a:r>
            <a:rPr lang="ru-RU" i="0" dirty="0" err="1"/>
            <a:t>видоспецифичный</a:t>
          </a:r>
          <a:r>
            <a:rPr lang="ru-RU" i="0" dirty="0"/>
            <a:t> участок</a:t>
          </a:r>
          <a:r>
            <a:rPr lang="en-US" i="0" dirty="0"/>
            <a:t> </a:t>
          </a:r>
          <a:r>
            <a:rPr lang="ru-RU" i="0" dirty="0"/>
            <a:t>для кавказского подвида)</a:t>
          </a:r>
          <a:endParaRPr lang="ru-RU" dirty="0"/>
        </a:p>
      </dgm:t>
    </dgm:pt>
    <dgm:pt modelId="{79BE7289-E3C7-4D5F-9399-43CA150E78E4}" type="parTrans" cxnId="{C914B6A0-03DF-4C41-AF76-568F3C41C67D}">
      <dgm:prSet/>
      <dgm:spPr/>
      <dgm:t>
        <a:bodyPr/>
        <a:lstStyle/>
        <a:p>
          <a:endParaRPr lang="ru-RU"/>
        </a:p>
      </dgm:t>
    </dgm:pt>
    <dgm:pt modelId="{8FB5E487-CD6C-49C0-83B7-644E624698EA}" type="sibTrans" cxnId="{C914B6A0-03DF-4C41-AF76-568F3C41C67D}">
      <dgm:prSet/>
      <dgm:spPr/>
      <dgm:t>
        <a:bodyPr/>
        <a:lstStyle/>
        <a:p>
          <a:endParaRPr lang="ru-RU"/>
        </a:p>
      </dgm:t>
    </dgm:pt>
    <dgm:pt modelId="{D759DD26-634C-4922-87A6-10420BB023CF}" type="pres">
      <dgm:prSet presAssocID="{F666F8F7-55BF-497A-9DF1-6CA2B339C095}" presName="Name0" presStyleCnt="0">
        <dgm:presLayoutVars>
          <dgm:dir/>
          <dgm:resizeHandles val="exact"/>
        </dgm:presLayoutVars>
      </dgm:prSet>
      <dgm:spPr/>
    </dgm:pt>
    <dgm:pt modelId="{9517B805-630C-41CC-BDEF-D412B7A4F790}" type="pres">
      <dgm:prSet presAssocID="{6B7387F3-F10E-49FE-97E3-2BFCABEB4FE6}" presName="composite" presStyleCnt="0"/>
      <dgm:spPr/>
    </dgm:pt>
    <dgm:pt modelId="{36DB653B-5B0F-40E5-A18D-054F563F0010}" type="pres">
      <dgm:prSet presAssocID="{6B7387F3-F10E-49FE-97E3-2BFCABEB4FE6}" presName="rect1" presStyleLbl="trAlignAcc1" presStyleIdx="0" presStyleCnt="2" custLinFactNeighborX="79818" custLinFactNeighborY="1928">
        <dgm:presLayoutVars>
          <dgm:bulletEnabled val="1"/>
        </dgm:presLayoutVars>
      </dgm:prSet>
      <dgm:spPr/>
    </dgm:pt>
    <dgm:pt modelId="{0C52A5D2-9B46-43F0-87BC-6717EAA7E7FB}" type="pres">
      <dgm:prSet presAssocID="{6B7387F3-F10E-49FE-97E3-2BFCABEB4FE6}" presName="rect2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l="-48000" r="-48000"/>
          </a:stretch>
        </a:blipFill>
      </dgm:spPr>
    </dgm:pt>
    <dgm:pt modelId="{2E4163A4-BA01-4986-8A18-2FBC35D3A8DC}" type="pres">
      <dgm:prSet presAssocID="{AE244382-533E-4149-821F-1C51348CEE38}" presName="sibTrans" presStyleCnt="0"/>
      <dgm:spPr/>
    </dgm:pt>
    <dgm:pt modelId="{836CBB98-D320-4F35-B6C5-6CD4D0033A5F}" type="pres">
      <dgm:prSet presAssocID="{67D6A7E0-A564-4398-A42E-C83E53229138}" presName="composite" presStyleCnt="0"/>
      <dgm:spPr/>
    </dgm:pt>
    <dgm:pt modelId="{23687249-88A2-4CA0-91AF-208C6E14429D}" type="pres">
      <dgm:prSet presAssocID="{67D6A7E0-A564-4398-A42E-C83E53229138}" presName="rect1" presStyleLbl="trAlignAcc1" presStyleIdx="1" presStyleCnt="2">
        <dgm:presLayoutVars>
          <dgm:bulletEnabled val="1"/>
        </dgm:presLayoutVars>
      </dgm:prSet>
      <dgm:spPr/>
    </dgm:pt>
    <dgm:pt modelId="{B86C52F8-19A0-48AA-8AE7-11C5A9A4CE43}" type="pres">
      <dgm:prSet presAssocID="{67D6A7E0-A564-4398-A42E-C83E53229138}" presName="rect2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27000" r="-27000"/>
          </a:stretch>
        </a:blipFill>
      </dgm:spPr>
    </dgm:pt>
  </dgm:ptLst>
  <dgm:cxnLst>
    <dgm:cxn modelId="{E599664F-7497-4464-9DB6-C7F519F2A5D9}" type="presOf" srcId="{67D6A7E0-A564-4398-A42E-C83E53229138}" destId="{23687249-88A2-4CA0-91AF-208C6E14429D}" srcOrd="0" destOrd="0" presId="urn:microsoft.com/office/officeart/2008/layout/PictureStrips"/>
    <dgm:cxn modelId="{C914B6A0-03DF-4C41-AF76-568F3C41C67D}" srcId="{F666F8F7-55BF-497A-9DF1-6CA2B339C095}" destId="{67D6A7E0-A564-4398-A42E-C83E53229138}" srcOrd="1" destOrd="0" parTransId="{79BE7289-E3C7-4D5F-9399-43CA150E78E4}" sibTransId="{8FB5E487-CD6C-49C0-83B7-644E624698EA}"/>
    <dgm:cxn modelId="{47CE49A7-3F6E-4F3D-879C-F03F2A7B4CFE}" type="presOf" srcId="{F666F8F7-55BF-497A-9DF1-6CA2B339C095}" destId="{D759DD26-634C-4922-87A6-10420BB023CF}" srcOrd="0" destOrd="0" presId="urn:microsoft.com/office/officeart/2008/layout/PictureStrips"/>
    <dgm:cxn modelId="{9DE0D9BD-98C8-484B-875E-92EE4ACC3786}" type="presOf" srcId="{6B7387F3-F10E-49FE-97E3-2BFCABEB4FE6}" destId="{36DB653B-5B0F-40E5-A18D-054F563F0010}" srcOrd="0" destOrd="0" presId="urn:microsoft.com/office/officeart/2008/layout/PictureStrips"/>
    <dgm:cxn modelId="{0DB864E5-A5C5-410C-9927-3425390FAF6C}" srcId="{F666F8F7-55BF-497A-9DF1-6CA2B339C095}" destId="{6B7387F3-F10E-49FE-97E3-2BFCABEB4FE6}" srcOrd="0" destOrd="0" parTransId="{56AA2B80-DAC3-4C50-8140-5AFE461ACE61}" sibTransId="{AE244382-533E-4149-821F-1C51348CEE38}"/>
    <dgm:cxn modelId="{8BE65B71-E3CE-4256-BB25-543605475F2D}" type="presParOf" srcId="{D759DD26-634C-4922-87A6-10420BB023CF}" destId="{9517B805-630C-41CC-BDEF-D412B7A4F790}" srcOrd="0" destOrd="0" presId="urn:microsoft.com/office/officeart/2008/layout/PictureStrips"/>
    <dgm:cxn modelId="{E02D696E-266B-4A3A-9353-261F28C5A795}" type="presParOf" srcId="{9517B805-630C-41CC-BDEF-D412B7A4F790}" destId="{36DB653B-5B0F-40E5-A18D-054F563F0010}" srcOrd="0" destOrd="0" presId="urn:microsoft.com/office/officeart/2008/layout/PictureStrips"/>
    <dgm:cxn modelId="{EFE03F20-EF8C-48A4-AC17-B11676AB17B0}" type="presParOf" srcId="{9517B805-630C-41CC-BDEF-D412B7A4F790}" destId="{0C52A5D2-9B46-43F0-87BC-6717EAA7E7FB}" srcOrd="1" destOrd="0" presId="urn:microsoft.com/office/officeart/2008/layout/PictureStrips"/>
    <dgm:cxn modelId="{464EBC79-7883-4731-B432-B5E778380A9E}" type="presParOf" srcId="{D759DD26-634C-4922-87A6-10420BB023CF}" destId="{2E4163A4-BA01-4986-8A18-2FBC35D3A8DC}" srcOrd="1" destOrd="0" presId="urn:microsoft.com/office/officeart/2008/layout/PictureStrips"/>
    <dgm:cxn modelId="{337B2B3D-7137-4E00-85F3-349AC663E580}" type="presParOf" srcId="{D759DD26-634C-4922-87A6-10420BB023CF}" destId="{836CBB98-D320-4F35-B6C5-6CD4D0033A5F}" srcOrd="2" destOrd="0" presId="urn:microsoft.com/office/officeart/2008/layout/PictureStrips"/>
    <dgm:cxn modelId="{1B0F64D5-7D4A-4F44-AB45-7F8DA32F4E28}" type="presParOf" srcId="{836CBB98-D320-4F35-B6C5-6CD4D0033A5F}" destId="{23687249-88A2-4CA0-91AF-208C6E14429D}" srcOrd="0" destOrd="0" presId="urn:microsoft.com/office/officeart/2008/layout/PictureStrips"/>
    <dgm:cxn modelId="{B3AB234E-125B-4184-B087-D45B47B6CB9B}" type="presParOf" srcId="{836CBB98-D320-4F35-B6C5-6CD4D0033A5F}" destId="{B86C52F8-19A0-48AA-8AE7-11C5A9A4CE4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69B59B-3C81-45BD-B4FA-1D063AA0C8FF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B0EB819C-ED3C-47C5-8A3C-57642C65A2AD}">
      <dgm:prSet phldrT="[Текст]"/>
      <dgm:spPr/>
      <dgm:t>
        <a:bodyPr/>
        <a:lstStyle/>
        <a:p>
          <a:r>
            <a:rPr lang="ru-RU" b="1" dirty="0">
              <a:latin typeface="Times New Roman" pitchFamily="18" charset="0"/>
              <a:cs typeface="Times New Roman" pitchFamily="18" charset="0"/>
            </a:rPr>
            <a:t>Несколько десятков</a:t>
          </a:r>
        </a:p>
        <a:p>
          <a:r>
            <a:rPr lang="ru-RU" b="1" dirty="0">
              <a:latin typeface="Times New Roman" pitchFamily="18" charset="0"/>
              <a:cs typeface="Times New Roman" pitchFamily="18" charset="0"/>
            </a:rPr>
            <a:t>тест-систем и протоколов</a:t>
          </a:r>
        </a:p>
      </dgm:t>
    </dgm:pt>
    <dgm:pt modelId="{B9253804-F5D3-4830-BBC7-563BA08A45EE}" type="parTrans" cxnId="{51CA9823-3563-4A25-B280-84CAF892E685}">
      <dgm:prSet/>
      <dgm:spPr/>
      <dgm:t>
        <a:bodyPr/>
        <a:lstStyle/>
        <a:p>
          <a:endParaRPr lang="ru-RU"/>
        </a:p>
      </dgm:t>
    </dgm:pt>
    <dgm:pt modelId="{49E73611-B0EB-428A-9A9D-3D93D6F5B5DF}" type="sibTrans" cxnId="{51CA9823-3563-4A25-B280-84CAF892E685}">
      <dgm:prSet/>
      <dgm:spPr/>
      <dgm:t>
        <a:bodyPr/>
        <a:lstStyle/>
        <a:p>
          <a:endParaRPr lang="ru-RU"/>
        </a:p>
      </dgm:t>
    </dgm:pt>
    <dgm:pt modelId="{E17A39B9-6E8C-40A4-91B2-567AEAA66E85}">
      <dgm:prSet phldrT="[Текст]"/>
      <dgm:spPr/>
      <dgm:t>
        <a:bodyPr/>
        <a:lstStyle/>
        <a:p>
          <a:r>
            <a:rPr lang="ru-RU" b="1" dirty="0">
              <a:latin typeface="Times New Roman" pitchFamily="18" charset="0"/>
              <a:cs typeface="Times New Roman" pitchFamily="18" charset="0"/>
            </a:rPr>
            <a:t>Более сотни методических подходов</a:t>
          </a:r>
        </a:p>
      </dgm:t>
    </dgm:pt>
    <dgm:pt modelId="{6D96737A-C10A-4201-84F9-19814F07C89D}" type="parTrans" cxnId="{35288948-3A41-4051-A395-E332A626075F}">
      <dgm:prSet/>
      <dgm:spPr/>
      <dgm:t>
        <a:bodyPr/>
        <a:lstStyle/>
        <a:p>
          <a:endParaRPr lang="ru-RU"/>
        </a:p>
      </dgm:t>
    </dgm:pt>
    <dgm:pt modelId="{387F105A-4A58-44A9-836C-0A084A3E0D22}" type="sibTrans" cxnId="{35288948-3A41-4051-A395-E332A626075F}">
      <dgm:prSet/>
      <dgm:spPr/>
      <dgm:t>
        <a:bodyPr/>
        <a:lstStyle/>
        <a:p>
          <a:endParaRPr lang="ru-RU"/>
        </a:p>
      </dgm:t>
    </dgm:pt>
    <dgm:pt modelId="{9E630155-429A-466A-AE7A-C14AF12697D3}" type="pres">
      <dgm:prSet presAssocID="{8769B59B-3C81-45BD-B4FA-1D063AA0C8FF}" presName="compositeShape" presStyleCnt="0">
        <dgm:presLayoutVars>
          <dgm:dir/>
          <dgm:resizeHandles/>
        </dgm:presLayoutVars>
      </dgm:prSet>
      <dgm:spPr/>
    </dgm:pt>
    <dgm:pt modelId="{0B5A6643-B3C9-4B44-A59B-F5D16EDCEEA5}" type="pres">
      <dgm:prSet presAssocID="{8769B59B-3C81-45BD-B4FA-1D063AA0C8FF}" presName="pyramid" presStyleLbl="node1" presStyleIdx="0" presStyleCnt="1" custLinFactNeighborY="-2000"/>
      <dgm:spPr/>
    </dgm:pt>
    <dgm:pt modelId="{77F4C9AB-4839-4B66-9B63-8D892C3FE250}" type="pres">
      <dgm:prSet presAssocID="{8769B59B-3C81-45BD-B4FA-1D063AA0C8FF}" presName="theList" presStyleCnt="0"/>
      <dgm:spPr/>
    </dgm:pt>
    <dgm:pt modelId="{971F7DD5-27C6-4D1B-8026-5372862623C3}" type="pres">
      <dgm:prSet presAssocID="{B0EB819C-ED3C-47C5-8A3C-57642C65A2AD}" presName="aNode" presStyleLbl="fgAcc1" presStyleIdx="0" presStyleCnt="2">
        <dgm:presLayoutVars>
          <dgm:bulletEnabled val="1"/>
        </dgm:presLayoutVars>
      </dgm:prSet>
      <dgm:spPr/>
    </dgm:pt>
    <dgm:pt modelId="{35A9E68F-8C9E-4A88-BF38-32DB7ABDE73B}" type="pres">
      <dgm:prSet presAssocID="{B0EB819C-ED3C-47C5-8A3C-57642C65A2AD}" presName="aSpace" presStyleCnt="0"/>
      <dgm:spPr/>
    </dgm:pt>
    <dgm:pt modelId="{45DE2640-B567-4EB8-B504-BC9BDF8B5542}" type="pres">
      <dgm:prSet presAssocID="{E17A39B9-6E8C-40A4-91B2-567AEAA66E85}" presName="aNode" presStyleLbl="fgAcc1" presStyleIdx="1" presStyleCnt="2">
        <dgm:presLayoutVars>
          <dgm:bulletEnabled val="1"/>
        </dgm:presLayoutVars>
      </dgm:prSet>
      <dgm:spPr/>
    </dgm:pt>
    <dgm:pt modelId="{48C0B31A-165A-4D53-A4D6-3DF6AFDF8019}" type="pres">
      <dgm:prSet presAssocID="{E17A39B9-6E8C-40A4-91B2-567AEAA66E85}" presName="aSpace" presStyleCnt="0"/>
      <dgm:spPr/>
    </dgm:pt>
  </dgm:ptLst>
  <dgm:cxnLst>
    <dgm:cxn modelId="{51CA9823-3563-4A25-B280-84CAF892E685}" srcId="{8769B59B-3C81-45BD-B4FA-1D063AA0C8FF}" destId="{B0EB819C-ED3C-47C5-8A3C-57642C65A2AD}" srcOrd="0" destOrd="0" parTransId="{B9253804-F5D3-4830-BBC7-563BA08A45EE}" sibTransId="{49E73611-B0EB-428A-9A9D-3D93D6F5B5DF}"/>
    <dgm:cxn modelId="{BDB2B661-1194-41B3-B083-AB4110AE053B}" type="presOf" srcId="{B0EB819C-ED3C-47C5-8A3C-57642C65A2AD}" destId="{971F7DD5-27C6-4D1B-8026-5372862623C3}" srcOrd="0" destOrd="0" presId="urn:microsoft.com/office/officeart/2005/8/layout/pyramid2"/>
    <dgm:cxn modelId="{35288948-3A41-4051-A395-E332A626075F}" srcId="{8769B59B-3C81-45BD-B4FA-1D063AA0C8FF}" destId="{E17A39B9-6E8C-40A4-91B2-567AEAA66E85}" srcOrd="1" destOrd="0" parTransId="{6D96737A-C10A-4201-84F9-19814F07C89D}" sibTransId="{387F105A-4A58-44A9-836C-0A084A3E0D22}"/>
    <dgm:cxn modelId="{223DEBA9-5145-47A9-8A6B-72C86E112B3F}" type="presOf" srcId="{8769B59B-3C81-45BD-B4FA-1D063AA0C8FF}" destId="{9E630155-429A-466A-AE7A-C14AF12697D3}" srcOrd="0" destOrd="0" presId="urn:microsoft.com/office/officeart/2005/8/layout/pyramid2"/>
    <dgm:cxn modelId="{81AA59E5-AC8A-474E-A803-769067934A2A}" type="presOf" srcId="{E17A39B9-6E8C-40A4-91B2-567AEAA66E85}" destId="{45DE2640-B567-4EB8-B504-BC9BDF8B5542}" srcOrd="0" destOrd="0" presId="urn:microsoft.com/office/officeart/2005/8/layout/pyramid2"/>
    <dgm:cxn modelId="{FC7CA6CD-E7C7-4114-92DB-BB39BDE5C0F6}" type="presParOf" srcId="{9E630155-429A-466A-AE7A-C14AF12697D3}" destId="{0B5A6643-B3C9-4B44-A59B-F5D16EDCEEA5}" srcOrd="0" destOrd="0" presId="urn:microsoft.com/office/officeart/2005/8/layout/pyramid2"/>
    <dgm:cxn modelId="{D4774D67-53D1-43D0-BD69-D6468E7A973F}" type="presParOf" srcId="{9E630155-429A-466A-AE7A-C14AF12697D3}" destId="{77F4C9AB-4839-4B66-9B63-8D892C3FE250}" srcOrd="1" destOrd="0" presId="urn:microsoft.com/office/officeart/2005/8/layout/pyramid2"/>
    <dgm:cxn modelId="{F0C1B2C0-46A4-40FE-B052-DFDAB9543C6E}" type="presParOf" srcId="{77F4C9AB-4839-4B66-9B63-8D892C3FE250}" destId="{971F7DD5-27C6-4D1B-8026-5372862623C3}" srcOrd="0" destOrd="0" presId="urn:microsoft.com/office/officeart/2005/8/layout/pyramid2"/>
    <dgm:cxn modelId="{101AAAF8-E7F3-414A-B227-A6C51A23D2F6}" type="presParOf" srcId="{77F4C9AB-4839-4B66-9B63-8D892C3FE250}" destId="{35A9E68F-8C9E-4A88-BF38-32DB7ABDE73B}" srcOrd="1" destOrd="0" presId="urn:microsoft.com/office/officeart/2005/8/layout/pyramid2"/>
    <dgm:cxn modelId="{F4D31723-3F56-446B-892D-10049C4603EB}" type="presParOf" srcId="{77F4C9AB-4839-4B66-9B63-8D892C3FE250}" destId="{45DE2640-B567-4EB8-B504-BC9BDF8B5542}" srcOrd="2" destOrd="0" presId="urn:microsoft.com/office/officeart/2005/8/layout/pyramid2"/>
    <dgm:cxn modelId="{98B28D55-8ABD-43FC-A622-22A8EB140741}" type="presParOf" srcId="{77F4C9AB-4839-4B66-9B63-8D892C3FE250}" destId="{48C0B31A-165A-4D53-A4D6-3DF6AFDF8019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666F8F7-55BF-497A-9DF1-6CA2B339C09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B7387F3-F10E-49FE-97E3-2BFCABEB4FE6}">
      <dgm:prSet phldrT="[Текст]"/>
      <dgm:spPr/>
      <dgm:t>
        <a:bodyPr/>
        <a:lstStyle/>
        <a:p>
          <a:r>
            <a:rPr lang="ru-RU" i="0" dirty="0"/>
            <a:t>хромосома</a:t>
          </a:r>
          <a:r>
            <a:rPr lang="en-US" i="1" dirty="0"/>
            <a:t> </a:t>
          </a:r>
          <a:r>
            <a:rPr lang="en-US" i="0" dirty="0"/>
            <a:t>(</a:t>
          </a:r>
          <a:r>
            <a:rPr lang="ru-RU" i="0" dirty="0" err="1"/>
            <a:t>видоспецифичный</a:t>
          </a:r>
          <a:r>
            <a:rPr lang="ru-RU" i="0" dirty="0"/>
            <a:t> участок</a:t>
          </a:r>
          <a:r>
            <a:rPr lang="en-US" i="0" dirty="0"/>
            <a:t>)</a:t>
          </a:r>
          <a:endParaRPr lang="ru-RU" i="0" dirty="0"/>
        </a:p>
      </dgm:t>
    </dgm:pt>
    <dgm:pt modelId="{56AA2B80-DAC3-4C50-8140-5AFE461ACE61}" type="parTrans" cxnId="{0DB864E5-A5C5-410C-9927-3425390FAF6C}">
      <dgm:prSet/>
      <dgm:spPr/>
      <dgm:t>
        <a:bodyPr/>
        <a:lstStyle/>
        <a:p>
          <a:endParaRPr lang="ru-RU"/>
        </a:p>
      </dgm:t>
    </dgm:pt>
    <dgm:pt modelId="{AE244382-533E-4149-821F-1C51348CEE38}" type="sibTrans" cxnId="{0DB864E5-A5C5-410C-9927-3425390FAF6C}">
      <dgm:prSet/>
      <dgm:spPr/>
      <dgm:t>
        <a:bodyPr/>
        <a:lstStyle/>
        <a:p>
          <a:endParaRPr lang="ru-RU"/>
        </a:p>
      </dgm:t>
    </dgm:pt>
    <dgm:pt modelId="{67D6A7E0-A564-4398-A42E-C83E53229138}">
      <dgm:prSet phldrT="[Текст]"/>
      <dgm:spPr/>
      <dgm:t>
        <a:bodyPr/>
        <a:lstStyle/>
        <a:p>
          <a:r>
            <a:rPr lang="en-US" i="1" dirty="0" err="1"/>
            <a:t>pCad</a:t>
          </a:r>
          <a:r>
            <a:rPr lang="en-US" i="1" dirty="0"/>
            <a:t> </a:t>
          </a:r>
          <a:endParaRPr lang="ru-RU" dirty="0"/>
        </a:p>
      </dgm:t>
    </dgm:pt>
    <dgm:pt modelId="{79BE7289-E3C7-4D5F-9399-43CA150E78E4}" type="parTrans" cxnId="{C914B6A0-03DF-4C41-AF76-568F3C41C67D}">
      <dgm:prSet/>
      <dgm:spPr/>
      <dgm:t>
        <a:bodyPr/>
        <a:lstStyle/>
        <a:p>
          <a:endParaRPr lang="ru-RU"/>
        </a:p>
      </dgm:t>
    </dgm:pt>
    <dgm:pt modelId="{8FB5E487-CD6C-49C0-83B7-644E624698EA}" type="sibTrans" cxnId="{C914B6A0-03DF-4C41-AF76-568F3C41C67D}">
      <dgm:prSet/>
      <dgm:spPr/>
      <dgm:t>
        <a:bodyPr/>
        <a:lstStyle/>
        <a:p>
          <a:endParaRPr lang="ru-RU"/>
        </a:p>
      </dgm:t>
    </dgm:pt>
    <dgm:pt modelId="{D759DD26-634C-4922-87A6-10420BB023CF}" type="pres">
      <dgm:prSet presAssocID="{F666F8F7-55BF-497A-9DF1-6CA2B339C095}" presName="Name0" presStyleCnt="0">
        <dgm:presLayoutVars>
          <dgm:dir/>
          <dgm:resizeHandles val="exact"/>
        </dgm:presLayoutVars>
      </dgm:prSet>
      <dgm:spPr/>
    </dgm:pt>
    <dgm:pt modelId="{9517B805-630C-41CC-BDEF-D412B7A4F790}" type="pres">
      <dgm:prSet presAssocID="{6B7387F3-F10E-49FE-97E3-2BFCABEB4FE6}" presName="composite" presStyleCnt="0"/>
      <dgm:spPr/>
    </dgm:pt>
    <dgm:pt modelId="{36DB653B-5B0F-40E5-A18D-054F563F0010}" type="pres">
      <dgm:prSet presAssocID="{6B7387F3-F10E-49FE-97E3-2BFCABEB4FE6}" presName="rect1" presStyleLbl="trAlignAcc1" presStyleIdx="0" presStyleCnt="2">
        <dgm:presLayoutVars>
          <dgm:bulletEnabled val="1"/>
        </dgm:presLayoutVars>
      </dgm:prSet>
      <dgm:spPr/>
    </dgm:pt>
    <dgm:pt modelId="{0C52A5D2-9B46-43F0-87BC-6717EAA7E7FB}" type="pres">
      <dgm:prSet presAssocID="{6B7387F3-F10E-49FE-97E3-2BFCABEB4FE6}" presName="rect2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2E4163A4-BA01-4986-8A18-2FBC35D3A8DC}" type="pres">
      <dgm:prSet presAssocID="{AE244382-533E-4149-821F-1C51348CEE38}" presName="sibTrans" presStyleCnt="0"/>
      <dgm:spPr/>
    </dgm:pt>
    <dgm:pt modelId="{836CBB98-D320-4F35-B6C5-6CD4D0033A5F}" type="pres">
      <dgm:prSet presAssocID="{67D6A7E0-A564-4398-A42E-C83E53229138}" presName="composite" presStyleCnt="0"/>
      <dgm:spPr/>
    </dgm:pt>
    <dgm:pt modelId="{23687249-88A2-4CA0-91AF-208C6E14429D}" type="pres">
      <dgm:prSet presAssocID="{67D6A7E0-A564-4398-A42E-C83E53229138}" presName="rect1" presStyleLbl="trAlignAcc1" presStyleIdx="1" presStyleCnt="2">
        <dgm:presLayoutVars>
          <dgm:bulletEnabled val="1"/>
        </dgm:presLayoutVars>
      </dgm:prSet>
      <dgm:spPr/>
    </dgm:pt>
    <dgm:pt modelId="{B86C52F8-19A0-48AA-8AE7-11C5A9A4CE43}" type="pres">
      <dgm:prSet presAssocID="{67D6A7E0-A564-4398-A42E-C83E53229138}" presName="rect2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5000" r="-65000"/>
          </a:stretch>
        </a:blipFill>
      </dgm:spPr>
    </dgm:pt>
  </dgm:ptLst>
  <dgm:cxnLst>
    <dgm:cxn modelId="{E599664F-7497-4464-9DB6-C7F519F2A5D9}" type="presOf" srcId="{67D6A7E0-A564-4398-A42E-C83E53229138}" destId="{23687249-88A2-4CA0-91AF-208C6E14429D}" srcOrd="0" destOrd="0" presId="urn:microsoft.com/office/officeart/2008/layout/PictureStrips"/>
    <dgm:cxn modelId="{C914B6A0-03DF-4C41-AF76-568F3C41C67D}" srcId="{F666F8F7-55BF-497A-9DF1-6CA2B339C095}" destId="{67D6A7E0-A564-4398-A42E-C83E53229138}" srcOrd="1" destOrd="0" parTransId="{79BE7289-E3C7-4D5F-9399-43CA150E78E4}" sibTransId="{8FB5E487-CD6C-49C0-83B7-644E624698EA}"/>
    <dgm:cxn modelId="{47CE49A7-3F6E-4F3D-879C-F03F2A7B4CFE}" type="presOf" srcId="{F666F8F7-55BF-497A-9DF1-6CA2B339C095}" destId="{D759DD26-634C-4922-87A6-10420BB023CF}" srcOrd="0" destOrd="0" presId="urn:microsoft.com/office/officeart/2008/layout/PictureStrips"/>
    <dgm:cxn modelId="{9DE0D9BD-98C8-484B-875E-92EE4ACC3786}" type="presOf" srcId="{6B7387F3-F10E-49FE-97E3-2BFCABEB4FE6}" destId="{36DB653B-5B0F-40E5-A18D-054F563F0010}" srcOrd="0" destOrd="0" presId="urn:microsoft.com/office/officeart/2008/layout/PictureStrips"/>
    <dgm:cxn modelId="{0DB864E5-A5C5-410C-9927-3425390FAF6C}" srcId="{F666F8F7-55BF-497A-9DF1-6CA2B339C095}" destId="{6B7387F3-F10E-49FE-97E3-2BFCABEB4FE6}" srcOrd="0" destOrd="0" parTransId="{56AA2B80-DAC3-4C50-8140-5AFE461ACE61}" sibTransId="{AE244382-533E-4149-821F-1C51348CEE38}"/>
    <dgm:cxn modelId="{8BE65B71-E3CE-4256-BB25-543605475F2D}" type="presParOf" srcId="{D759DD26-634C-4922-87A6-10420BB023CF}" destId="{9517B805-630C-41CC-BDEF-D412B7A4F790}" srcOrd="0" destOrd="0" presId="urn:microsoft.com/office/officeart/2008/layout/PictureStrips"/>
    <dgm:cxn modelId="{E02D696E-266B-4A3A-9353-261F28C5A795}" type="presParOf" srcId="{9517B805-630C-41CC-BDEF-D412B7A4F790}" destId="{36DB653B-5B0F-40E5-A18D-054F563F0010}" srcOrd="0" destOrd="0" presId="urn:microsoft.com/office/officeart/2008/layout/PictureStrips"/>
    <dgm:cxn modelId="{EFE03F20-EF8C-48A4-AC17-B11676AB17B0}" type="presParOf" srcId="{9517B805-630C-41CC-BDEF-D412B7A4F790}" destId="{0C52A5D2-9B46-43F0-87BC-6717EAA7E7FB}" srcOrd="1" destOrd="0" presId="urn:microsoft.com/office/officeart/2008/layout/PictureStrips"/>
    <dgm:cxn modelId="{464EBC79-7883-4731-B432-B5E778380A9E}" type="presParOf" srcId="{D759DD26-634C-4922-87A6-10420BB023CF}" destId="{2E4163A4-BA01-4986-8A18-2FBC35D3A8DC}" srcOrd="1" destOrd="0" presId="urn:microsoft.com/office/officeart/2008/layout/PictureStrips"/>
    <dgm:cxn modelId="{337B2B3D-7137-4E00-85F3-349AC663E580}" type="presParOf" srcId="{D759DD26-634C-4922-87A6-10420BB023CF}" destId="{836CBB98-D320-4F35-B6C5-6CD4D0033A5F}" srcOrd="2" destOrd="0" presId="urn:microsoft.com/office/officeart/2008/layout/PictureStrips"/>
    <dgm:cxn modelId="{1B0F64D5-7D4A-4F44-AB45-7F8DA32F4E28}" type="presParOf" srcId="{836CBB98-D320-4F35-B6C5-6CD4D0033A5F}" destId="{23687249-88A2-4CA0-91AF-208C6E14429D}" srcOrd="0" destOrd="0" presId="urn:microsoft.com/office/officeart/2008/layout/PictureStrips"/>
    <dgm:cxn modelId="{B3AB234E-125B-4184-B087-D45B47B6CB9B}" type="presParOf" srcId="{836CBB98-D320-4F35-B6C5-6CD4D0033A5F}" destId="{B86C52F8-19A0-48AA-8AE7-11C5A9A4CE4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8D655AD-BE81-445A-858A-559603F93A05}" type="doc">
      <dgm:prSet loTypeId="urn:microsoft.com/office/officeart/2005/8/layout/hList9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ru-RU"/>
        </a:p>
      </dgm:t>
    </dgm:pt>
    <dgm:pt modelId="{04ACABAE-B783-4095-BBFA-91B216B01568}">
      <dgm:prSet phldrT="[Текст]"/>
      <dgm:spPr/>
      <dgm:t>
        <a:bodyPr/>
        <a:lstStyle/>
        <a:p>
          <a:r>
            <a:rPr lang="en-US" i="1" dirty="0"/>
            <a:t>16S </a:t>
          </a:r>
          <a:r>
            <a:rPr lang="ru-RU" dirty="0" err="1"/>
            <a:t>рДНК</a:t>
          </a:r>
          <a:endParaRPr lang="ru-RU" dirty="0"/>
        </a:p>
      </dgm:t>
    </dgm:pt>
    <dgm:pt modelId="{EBD63AAE-CC41-4E2C-A8D6-9C58FBAB7B23}" type="parTrans" cxnId="{C6492477-D522-4107-971D-A823F6DF0821}">
      <dgm:prSet/>
      <dgm:spPr/>
      <dgm:t>
        <a:bodyPr/>
        <a:lstStyle/>
        <a:p>
          <a:endParaRPr lang="ru-RU"/>
        </a:p>
      </dgm:t>
    </dgm:pt>
    <dgm:pt modelId="{F926FD39-55D1-45A7-935F-CC6AD0AC1252}" type="sibTrans" cxnId="{C6492477-D522-4107-971D-A823F6DF0821}">
      <dgm:prSet/>
      <dgm:spPr/>
      <dgm:t>
        <a:bodyPr/>
        <a:lstStyle/>
        <a:p>
          <a:endParaRPr lang="ru-RU"/>
        </a:p>
      </dgm:t>
    </dgm:pt>
    <dgm:pt modelId="{DC8E5BF3-8865-480E-877F-74277B94D439}">
      <dgm:prSet phldrT="[Текст]" custT="1"/>
      <dgm:spPr/>
      <dgm:t>
        <a:bodyPr/>
        <a:lstStyle/>
        <a:p>
          <a:r>
            <a:rPr lang="ru-RU" sz="1000" b="1" dirty="0">
              <a:latin typeface="Times New Roman" panose="02020603050405020304" pitchFamily="18" charset="0"/>
              <a:cs typeface="Times New Roman" panose="02020603050405020304" pitchFamily="18" charset="0"/>
            </a:rPr>
            <a:t>Универсальность</a:t>
          </a:r>
        </a:p>
      </dgm:t>
    </dgm:pt>
    <dgm:pt modelId="{FC1A3353-3BB8-44C2-AA4F-4EC3B832E0FB}" type="parTrans" cxnId="{D3BF356B-68F2-46BD-805B-1B4FCBAAEEA8}">
      <dgm:prSet/>
      <dgm:spPr/>
      <dgm:t>
        <a:bodyPr/>
        <a:lstStyle/>
        <a:p>
          <a:endParaRPr lang="ru-RU"/>
        </a:p>
      </dgm:t>
    </dgm:pt>
    <dgm:pt modelId="{01AAB01F-216A-4462-93D6-19FA2A3DE000}" type="sibTrans" cxnId="{D3BF356B-68F2-46BD-805B-1B4FCBAAEEA8}">
      <dgm:prSet/>
      <dgm:spPr/>
      <dgm:t>
        <a:bodyPr/>
        <a:lstStyle/>
        <a:p>
          <a:endParaRPr lang="ru-RU"/>
        </a:p>
      </dgm:t>
    </dgm:pt>
    <dgm:pt modelId="{19515E64-88E5-495C-86C1-565D9D853D58}">
      <dgm:prSet phldrT="[Текст]"/>
      <dgm:spPr/>
      <dgm:t>
        <a:bodyPr/>
        <a:lstStyle/>
        <a:p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Недостаточная информативность для ряда видов</a:t>
          </a:r>
        </a:p>
      </dgm:t>
    </dgm:pt>
    <dgm:pt modelId="{A97F38D8-883C-44D4-97F8-5FB0BE5BBC48}" type="parTrans" cxnId="{2AB4972D-22A5-4698-AD45-CAC06D7A855B}">
      <dgm:prSet/>
      <dgm:spPr/>
      <dgm:t>
        <a:bodyPr/>
        <a:lstStyle/>
        <a:p>
          <a:endParaRPr lang="ru-RU"/>
        </a:p>
      </dgm:t>
    </dgm:pt>
    <dgm:pt modelId="{E8200449-1342-459E-B81F-82175270468D}" type="sibTrans" cxnId="{2AB4972D-22A5-4698-AD45-CAC06D7A855B}">
      <dgm:prSet/>
      <dgm:spPr/>
      <dgm:t>
        <a:bodyPr/>
        <a:lstStyle/>
        <a:p>
          <a:endParaRPr lang="ru-RU"/>
        </a:p>
      </dgm:t>
    </dgm:pt>
    <dgm:pt modelId="{F00D9C74-D301-4DF9-98DB-ED9B7BA54DD5}">
      <dgm:prSet phldrT="[Текст]"/>
      <dgm:spPr/>
      <dgm:t>
        <a:bodyPr/>
        <a:lstStyle/>
        <a:p>
          <a:r>
            <a:rPr lang="en-US" i="1" dirty="0" err="1"/>
            <a:t>rpoAB</a:t>
          </a:r>
          <a:endParaRPr lang="ru-RU" i="1" dirty="0"/>
        </a:p>
      </dgm:t>
    </dgm:pt>
    <dgm:pt modelId="{BA7634A8-8E78-4270-9CF5-4D7FD44269D7}" type="parTrans" cxnId="{90ADC762-2235-417D-86E9-E3AB1139E946}">
      <dgm:prSet/>
      <dgm:spPr/>
      <dgm:t>
        <a:bodyPr/>
        <a:lstStyle/>
        <a:p>
          <a:endParaRPr lang="ru-RU"/>
        </a:p>
      </dgm:t>
    </dgm:pt>
    <dgm:pt modelId="{B4B8E9D5-0C3B-45E2-AC6A-B4D414A74297}" type="sibTrans" cxnId="{90ADC762-2235-417D-86E9-E3AB1139E946}">
      <dgm:prSet/>
      <dgm:spPr/>
      <dgm:t>
        <a:bodyPr/>
        <a:lstStyle/>
        <a:p>
          <a:endParaRPr lang="ru-RU"/>
        </a:p>
      </dgm:t>
    </dgm:pt>
    <dgm:pt modelId="{9F469E75-B54D-4979-A099-5653181EF73E}">
      <dgm:prSet phldrT="[Текст]"/>
      <dgm:spPr/>
      <dgm:t>
        <a:bodyPr/>
        <a:lstStyle/>
        <a:p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Универсальность</a:t>
          </a:r>
        </a:p>
      </dgm:t>
    </dgm:pt>
    <dgm:pt modelId="{2FA8298E-45F2-490A-8B91-EE00C6266E37}" type="parTrans" cxnId="{51160029-ED43-4428-BBB2-AD07DBC32E8B}">
      <dgm:prSet/>
      <dgm:spPr/>
      <dgm:t>
        <a:bodyPr/>
        <a:lstStyle/>
        <a:p>
          <a:endParaRPr lang="ru-RU"/>
        </a:p>
      </dgm:t>
    </dgm:pt>
    <dgm:pt modelId="{8117D584-1408-4121-9615-A52ECA5AA40D}" type="sibTrans" cxnId="{51160029-ED43-4428-BBB2-AD07DBC32E8B}">
      <dgm:prSet/>
      <dgm:spPr/>
      <dgm:t>
        <a:bodyPr/>
        <a:lstStyle/>
        <a:p>
          <a:endParaRPr lang="ru-RU"/>
        </a:p>
      </dgm:t>
    </dgm:pt>
    <dgm:pt modelId="{1D4ED1BA-2A30-42FE-BA8D-B2CF1685BA5D}">
      <dgm:prSet phldrT="[Текст]"/>
      <dgm:spPr/>
      <dgm:t>
        <a:bodyPr/>
        <a:lstStyle/>
        <a:p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Хорошо дифференцирует бациллы </a:t>
          </a:r>
        </a:p>
      </dgm:t>
    </dgm:pt>
    <dgm:pt modelId="{39E94B8E-1C3B-48A0-92A2-33149E5C62F7}" type="parTrans" cxnId="{F570926F-7E4D-4BDD-A349-38397E154A2E}">
      <dgm:prSet/>
      <dgm:spPr/>
      <dgm:t>
        <a:bodyPr/>
        <a:lstStyle/>
        <a:p>
          <a:endParaRPr lang="ru-RU"/>
        </a:p>
      </dgm:t>
    </dgm:pt>
    <dgm:pt modelId="{F49474EC-B5C7-49F5-90F4-15AFE1BACA65}" type="sibTrans" cxnId="{F570926F-7E4D-4BDD-A349-38397E154A2E}">
      <dgm:prSet/>
      <dgm:spPr/>
      <dgm:t>
        <a:bodyPr/>
        <a:lstStyle/>
        <a:p>
          <a:endParaRPr lang="ru-RU"/>
        </a:p>
      </dgm:t>
    </dgm:pt>
    <dgm:pt modelId="{C2FD22C2-E855-4741-AF30-9993DF1D0380}" type="pres">
      <dgm:prSet presAssocID="{18D655AD-BE81-445A-858A-559603F93A05}" presName="list" presStyleCnt="0">
        <dgm:presLayoutVars>
          <dgm:dir/>
          <dgm:animLvl val="lvl"/>
        </dgm:presLayoutVars>
      </dgm:prSet>
      <dgm:spPr/>
    </dgm:pt>
    <dgm:pt modelId="{481B32A8-191A-4FA1-8160-3AAE876B73D4}" type="pres">
      <dgm:prSet presAssocID="{04ACABAE-B783-4095-BBFA-91B216B01568}" presName="posSpace" presStyleCnt="0"/>
      <dgm:spPr/>
    </dgm:pt>
    <dgm:pt modelId="{8A07AE2C-D0FF-40BE-8286-BD6585EB42F4}" type="pres">
      <dgm:prSet presAssocID="{04ACABAE-B783-4095-BBFA-91B216B01568}" presName="vertFlow" presStyleCnt="0"/>
      <dgm:spPr/>
    </dgm:pt>
    <dgm:pt modelId="{6185A407-B0FA-40CA-B67C-262C95BCDEAF}" type="pres">
      <dgm:prSet presAssocID="{04ACABAE-B783-4095-BBFA-91B216B01568}" presName="topSpace" presStyleCnt="0"/>
      <dgm:spPr/>
    </dgm:pt>
    <dgm:pt modelId="{CA84FC40-C789-48A3-81C9-BCCAA839DDCA}" type="pres">
      <dgm:prSet presAssocID="{04ACABAE-B783-4095-BBFA-91B216B01568}" presName="firstComp" presStyleCnt="0"/>
      <dgm:spPr/>
    </dgm:pt>
    <dgm:pt modelId="{BE7B74D4-65EA-4691-94DB-780D97E579CD}" type="pres">
      <dgm:prSet presAssocID="{04ACABAE-B783-4095-BBFA-91B216B01568}" presName="firstChild" presStyleLbl="bgAccFollowNode1" presStyleIdx="0" presStyleCnt="4"/>
      <dgm:spPr/>
    </dgm:pt>
    <dgm:pt modelId="{67404A8C-D134-41BA-A5EE-5635DF5385DB}" type="pres">
      <dgm:prSet presAssocID="{04ACABAE-B783-4095-BBFA-91B216B01568}" presName="firstChildTx" presStyleLbl="bgAccFollowNode1" presStyleIdx="0" presStyleCnt="4">
        <dgm:presLayoutVars>
          <dgm:bulletEnabled val="1"/>
        </dgm:presLayoutVars>
      </dgm:prSet>
      <dgm:spPr/>
    </dgm:pt>
    <dgm:pt modelId="{5A5DFFCA-9EB5-478D-81D9-815A53E3932D}" type="pres">
      <dgm:prSet presAssocID="{19515E64-88E5-495C-86C1-565D9D853D58}" presName="comp" presStyleCnt="0"/>
      <dgm:spPr/>
    </dgm:pt>
    <dgm:pt modelId="{1E97D92C-730A-4A8A-AB54-0274B0084C42}" type="pres">
      <dgm:prSet presAssocID="{19515E64-88E5-495C-86C1-565D9D853D58}" presName="child" presStyleLbl="bgAccFollowNode1" presStyleIdx="1" presStyleCnt="4"/>
      <dgm:spPr/>
    </dgm:pt>
    <dgm:pt modelId="{44D165CD-CFCB-4590-A6FE-99A94B28B69C}" type="pres">
      <dgm:prSet presAssocID="{19515E64-88E5-495C-86C1-565D9D853D58}" presName="childTx" presStyleLbl="bgAccFollowNode1" presStyleIdx="1" presStyleCnt="4">
        <dgm:presLayoutVars>
          <dgm:bulletEnabled val="1"/>
        </dgm:presLayoutVars>
      </dgm:prSet>
      <dgm:spPr/>
    </dgm:pt>
    <dgm:pt modelId="{E1A70475-62C3-4B94-B53F-62F6388AAF4D}" type="pres">
      <dgm:prSet presAssocID="{04ACABAE-B783-4095-BBFA-91B216B01568}" presName="negSpace" presStyleCnt="0"/>
      <dgm:spPr/>
    </dgm:pt>
    <dgm:pt modelId="{A223BBDB-31A1-4BB4-B1E0-19BB76C9B097}" type="pres">
      <dgm:prSet presAssocID="{04ACABAE-B783-4095-BBFA-91B216B01568}" presName="circle" presStyleLbl="node1" presStyleIdx="0" presStyleCnt="2"/>
      <dgm:spPr/>
    </dgm:pt>
    <dgm:pt modelId="{B5FA8A24-9012-43B6-ABAB-E2431140B98B}" type="pres">
      <dgm:prSet presAssocID="{F926FD39-55D1-45A7-935F-CC6AD0AC1252}" presName="transSpace" presStyleCnt="0"/>
      <dgm:spPr/>
    </dgm:pt>
    <dgm:pt modelId="{B944E9A2-610C-45A1-8720-2DE5E9606F32}" type="pres">
      <dgm:prSet presAssocID="{F00D9C74-D301-4DF9-98DB-ED9B7BA54DD5}" presName="posSpace" presStyleCnt="0"/>
      <dgm:spPr/>
    </dgm:pt>
    <dgm:pt modelId="{842CA3B2-9F1E-4ECA-8978-D750E81034E1}" type="pres">
      <dgm:prSet presAssocID="{F00D9C74-D301-4DF9-98DB-ED9B7BA54DD5}" presName="vertFlow" presStyleCnt="0"/>
      <dgm:spPr/>
    </dgm:pt>
    <dgm:pt modelId="{FE2FA3E1-DF0E-4374-B9E2-16FB47532E08}" type="pres">
      <dgm:prSet presAssocID="{F00D9C74-D301-4DF9-98DB-ED9B7BA54DD5}" presName="topSpace" presStyleCnt="0"/>
      <dgm:spPr/>
    </dgm:pt>
    <dgm:pt modelId="{14FD9A5A-3FE2-4A85-9D64-DC4B78AC5BA4}" type="pres">
      <dgm:prSet presAssocID="{F00D9C74-D301-4DF9-98DB-ED9B7BA54DD5}" presName="firstComp" presStyleCnt="0"/>
      <dgm:spPr/>
    </dgm:pt>
    <dgm:pt modelId="{F28FA590-9648-43E5-9D84-A276C2471FD3}" type="pres">
      <dgm:prSet presAssocID="{F00D9C74-D301-4DF9-98DB-ED9B7BA54DD5}" presName="firstChild" presStyleLbl="bgAccFollowNode1" presStyleIdx="2" presStyleCnt="4"/>
      <dgm:spPr/>
    </dgm:pt>
    <dgm:pt modelId="{BD9CC08B-ED78-415A-BA0A-8F9F75DC92B2}" type="pres">
      <dgm:prSet presAssocID="{F00D9C74-D301-4DF9-98DB-ED9B7BA54DD5}" presName="firstChildTx" presStyleLbl="bgAccFollowNode1" presStyleIdx="2" presStyleCnt="4">
        <dgm:presLayoutVars>
          <dgm:bulletEnabled val="1"/>
        </dgm:presLayoutVars>
      </dgm:prSet>
      <dgm:spPr/>
    </dgm:pt>
    <dgm:pt modelId="{DB388EB5-C4F5-4802-AC62-7D4008416C3B}" type="pres">
      <dgm:prSet presAssocID="{1D4ED1BA-2A30-42FE-BA8D-B2CF1685BA5D}" presName="comp" presStyleCnt="0"/>
      <dgm:spPr/>
    </dgm:pt>
    <dgm:pt modelId="{98D39D79-0689-48B3-9C7E-3EB76C450047}" type="pres">
      <dgm:prSet presAssocID="{1D4ED1BA-2A30-42FE-BA8D-B2CF1685BA5D}" presName="child" presStyleLbl="bgAccFollowNode1" presStyleIdx="3" presStyleCnt="4"/>
      <dgm:spPr/>
    </dgm:pt>
    <dgm:pt modelId="{D88B5CEE-CF11-4F19-ACCC-26C0195A95B8}" type="pres">
      <dgm:prSet presAssocID="{1D4ED1BA-2A30-42FE-BA8D-B2CF1685BA5D}" presName="childTx" presStyleLbl="bgAccFollowNode1" presStyleIdx="3" presStyleCnt="4">
        <dgm:presLayoutVars>
          <dgm:bulletEnabled val="1"/>
        </dgm:presLayoutVars>
      </dgm:prSet>
      <dgm:spPr/>
    </dgm:pt>
    <dgm:pt modelId="{101BE00B-AB6C-40EC-A170-928357C8269F}" type="pres">
      <dgm:prSet presAssocID="{F00D9C74-D301-4DF9-98DB-ED9B7BA54DD5}" presName="negSpace" presStyleCnt="0"/>
      <dgm:spPr/>
    </dgm:pt>
    <dgm:pt modelId="{2E53D25E-F7A5-403F-A74C-7221105833E0}" type="pres">
      <dgm:prSet presAssocID="{F00D9C74-D301-4DF9-98DB-ED9B7BA54DD5}" presName="circle" presStyleLbl="node1" presStyleIdx="1" presStyleCnt="2" custLinFactNeighborX="1346" custLinFactNeighborY="2186"/>
      <dgm:spPr/>
    </dgm:pt>
  </dgm:ptLst>
  <dgm:cxnLst>
    <dgm:cxn modelId="{CB9B1B20-456E-42FB-8A11-9067410D495E}" type="presOf" srcId="{F00D9C74-D301-4DF9-98DB-ED9B7BA54DD5}" destId="{2E53D25E-F7A5-403F-A74C-7221105833E0}" srcOrd="0" destOrd="0" presId="urn:microsoft.com/office/officeart/2005/8/layout/hList9"/>
    <dgm:cxn modelId="{B52A5823-EAC7-4F23-8E7D-D6B9D868351B}" type="presOf" srcId="{DC8E5BF3-8865-480E-877F-74277B94D439}" destId="{BE7B74D4-65EA-4691-94DB-780D97E579CD}" srcOrd="0" destOrd="0" presId="urn:microsoft.com/office/officeart/2005/8/layout/hList9"/>
    <dgm:cxn modelId="{51160029-ED43-4428-BBB2-AD07DBC32E8B}" srcId="{F00D9C74-D301-4DF9-98DB-ED9B7BA54DD5}" destId="{9F469E75-B54D-4979-A099-5653181EF73E}" srcOrd="0" destOrd="0" parTransId="{2FA8298E-45F2-490A-8B91-EE00C6266E37}" sibTransId="{8117D584-1408-4121-9615-A52ECA5AA40D}"/>
    <dgm:cxn modelId="{5A1D0729-C2F2-4219-A986-4B35B075637C}" type="presOf" srcId="{19515E64-88E5-495C-86C1-565D9D853D58}" destId="{1E97D92C-730A-4A8A-AB54-0274B0084C42}" srcOrd="0" destOrd="0" presId="urn:microsoft.com/office/officeart/2005/8/layout/hList9"/>
    <dgm:cxn modelId="{2AB4972D-22A5-4698-AD45-CAC06D7A855B}" srcId="{04ACABAE-B783-4095-BBFA-91B216B01568}" destId="{19515E64-88E5-495C-86C1-565D9D853D58}" srcOrd="1" destOrd="0" parTransId="{A97F38D8-883C-44D4-97F8-5FB0BE5BBC48}" sibTransId="{E8200449-1342-459E-B81F-82175270468D}"/>
    <dgm:cxn modelId="{DEF66635-E7C9-4251-914E-3196F64F4287}" type="presOf" srcId="{9F469E75-B54D-4979-A099-5653181EF73E}" destId="{BD9CC08B-ED78-415A-BA0A-8F9F75DC92B2}" srcOrd="1" destOrd="0" presId="urn:microsoft.com/office/officeart/2005/8/layout/hList9"/>
    <dgm:cxn modelId="{D6977C3C-19C5-404C-BD6C-3F23EE90F0D2}" type="presOf" srcId="{DC8E5BF3-8865-480E-877F-74277B94D439}" destId="{67404A8C-D134-41BA-A5EE-5635DF5385DB}" srcOrd="1" destOrd="0" presId="urn:microsoft.com/office/officeart/2005/8/layout/hList9"/>
    <dgm:cxn modelId="{50E13C61-77D5-447A-AD1C-90298BB00EFC}" type="presOf" srcId="{1D4ED1BA-2A30-42FE-BA8D-B2CF1685BA5D}" destId="{98D39D79-0689-48B3-9C7E-3EB76C450047}" srcOrd="0" destOrd="0" presId="urn:microsoft.com/office/officeart/2005/8/layout/hList9"/>
    <dgm:cxn modelId="{90ADC762-2235-417D-86E9-E3AB1139E946}" srcId="{18D655AD-BE81-445A-858A-559603F93A05}" destId="{F00D9C74-D301-4DF9-98DB-ED9B7BA54DD5}" srcOrd="1" destOrd="0" parTransId="{BA7634A8-8E78-4270-9CF5-4D7FD44269D7}" sibTransId="{B4B8E9D5-0C3B-45E2-AC6A-B4D414A74297}"/>
    <dgm:cxn modelId="{D3BF356B-68F2-46BD-805B-1B4FCBAAEEA8}" srcId="{04ACABAE-B783-4095-BBFA-91B216B01568}" destId="{DC8E5BF3-8865-480E-877F-74277B94D439}" srcOrd="0" destOrd="0" parTransId="{FC1A3353-3BB8-44C2-AA4F-4EC3B832E0FB}" sibTransId="{01AAB01F-216A-4462-93D6-19FA2A3DE000}"/>
    <dgm:cxn modelId="{F570926F-7E4D-4BDD-A349-38397E154A2E}" srcId="{F00D9C74-D301-4DF9-98DB-ED9B7BA54DD5}" destId="{1D4ED1BA-2A30-42FE-BA8D-B2CF1685BA5D}" srcOrd="1" destOrd="0" parTransId="{39E94B8E-1C3B-48A0-92A2-33149E5C62F7}" sibTransId="{F49474EC-B5C7-49F5-90F4-15AFE1BACA65}"/>
    <dgm:cxn modelId="{C6492477-D522-4107-971D-A823F6DF0821}" srcId="{18D655AD-BE81-445A-858A-559603F93A05}" destId="{04ACABAE-B783-4095-BBFA-91B216B01568}" srcOrd="0" destOrd="0" parTransId="{EBD63AAE-CC41-4E2C-A8D6-9C58FBAB7B23}" sibTransId="{F926FD39-55D1-45A7-935F-CC6AD0AC1252}"/>
    <dgm:cxn modelId="{F97BDA86-48BB-45B9-9835-3AC1A6A87D79}" type="presOf" srcId="{9F469E75-B54D-4979-A099-5653181EF73E}" destId="{F28FA590-9648-43E5-9D84-A276C2471FD3}" srcOrd="0" destOrd="0" presId="urn:microsoft.com/office/officeart/2005/8/layout/hList9"/>
    <dgm:cxn modelId="{89F04097-DF19-480E-940C-7C05B9CF89DB}" type="presOf" srcId="{04ACABAE-B783-4095-BBFA-91B216B01568}" destId="{A223BBDB-31A1-4BB4-B1E0-19BB76C9B097}" srcOrd="0" destOrd="0" presId="urn:microsoft.com/office/officeart/2005/8/layout/hList9"/>
    <dgm:cxn modelId="{CDD600A0-18D0-4108-A9C5-D235DFF679C9}" type="presOf" srcId="{19515E64-88E5-495C-86C1-565D9D853D58}" destId="{44D165CD-CFCB-4590-A6FE-99A94B28B69C}" srcOrd="1" destOrd="0" presId="urn:microsoft.com/office/officeart/2005/8/layout/hList9"/>
    <dgm:cxn modelId="{F67C19A4-7A31-47DE-8E85-8390587AC076}" type="presOf" srcId="{1D4ED1BA-2A30-42FE-BA8D-B2CF1685BA5D}" destId="{D88B5CEE-CF11-4F19-ACCC-26C0195A95B8}" srcOrd="1" destOrd="0" presId="urn:microsoft.com/office/officeart/2005/8/layout/hList9"/>
    <dgm:cxn modelId="{F4FDC7DA-EFEA-4764-A9EE-5527172AB592}" type="presOf" srcId="{18D655AD-BE81-445A-858A-559603F93A05}" destId="{C2FD22C2-E855-4741-AF30-9993DF1D0380}" srcOrd="0" destOrd="0" presId="urn:microsoft.com/office/officeart/2005/8/layout/hList9"/>
    <dgm:cxn modelId="{76734B4B-1BD8-4015-9A3F-94D65E4D44CF}" type="presParOf" srcId="{C2FD22C2-E855-4741-AF30-9993DF1D0380}" destId="{481B32A8-191A-4FA1-8160-3AAE876B73D4}" srcOrd="0" destOrd="0" presId="urn:microsoft.com/office/officeart/2005/8/layout/hList9"/>
    <dgm:cxn modelId="{CEAA1D7E-65DF-404A-B1E2-9C09AED4F4F8}" type="presParOf" srcId="{C2FD22C2-E855-4741-AF30-9993DF1D0380}" destId="{8A07AE2C-D0FF-40BE-8286-BD6585EB42F4}" srcOrd="1" destOrd="0" presId="urn:microsoft.com/office/officeart/2005/8/layout/hList9"/>
    <dgm:cxn modelId="{6B6E11D4-F76D-41C0-BF01-D7C5F4084115}" type="presParOf" srcId="{8A07AE2C-D0FF-40BE-8286-BD6585EB42F4}" destId="{6185A407-B0FA-40CA-B67C-262C95BCDEAF}" srcOrd="0" destOrd="0" presId="urn:microsoft.com/office/officeart/2005/8/layout/hList9"/>
    <dgm:cxn modelId="{0983DD47-6822-43FE-9A54-9321B9E00FE6}" type="presParOf" srcId="{8A07AE2C-D0FF-40BE-8286-BD6585EB42F4}" destId="{CA84FC40-C789-48A3-81C9-BCCAA839DDCA}" srcOrd="1" destOrd="0" presId="urn:microsoft.com/office/officeart/2005/8/layout/hList9"/>
    <dgm:cxn modelId="{24E3B5D4-FF9C-46C0-A228-D65A156E0983}" type="presParOf" srcId="{CA84FC40-C789-48A3-81C9-BCCAA839DDCA}" destId="{BE7B74D4-65EA-4691-94DB-780D97E579CD}" srcOrd="0" destOrd="0" presId="urn:microsoft.com/office/officeart/2005/8/layout/hList9"/>
    <dgm:cxn modelId="{29BB73E6-13BC-43F6-A052-54A28E4560A3}" type="presParOf" srcId="{CA84FC40-C789-48A3-81C9-BCCAA839DDCA}" destId="{67404A8C-D134-41BA-A5EE-5635DF5385DB}" srcOrd="1" destOrd="0" presId="urn:microsoft.com/office/officeart/2005/8/layout/hList9"/>
    <dgm:cxn modelId="{515669AF-4141-48AE-BDF0-9D6493946378}" type="presParOf" srcId="{8A07AE2C-D0FF-40BE-8286-BD6585EB42F4}" destId="{5A5DFFCA-9EB5-478D-81D9-815A53E3932D}" srcOrd="2" destOrd="0" presId="urn:microsoft.com/office/officeart/2005/8/layout/hList9"/>
    <dgm:cxn modelId="{67B93F69-F9D6-4B4F-9BDB-CF9D63DC9FA6}" type="presParOf" srcId="{5A5DFFCA-9EB5-478D-81D9-815A53E3932D}" destId="{1E97D92C-730A-4A8A-AB54-0274B0084C42}" srcOrd="0" destOrd="0" presId="urn:microsoft.com/office/officeart/2005/8/layout/hList9"/>
    <dgm:cxn modelId="{58DBBC6F-C460-4F1E-9CD4-A8E950F24E2C}" type="presParOf" srcId="{5A5DFFCA-9EB5-478D-81D9-815A53E3932D}" destId="{44D165CD-CFCB-4590-A6FE-99A94B28B69C}" srcOrd="1" destOrd="0" presId="urn:microsoft.com/office/officeart/2005/8/layout/hList9"/>
    <dgm:cxn modelId="{19721619-F7F9-4479-84A1-759E2E587DB9}" type="presParOf" srcId="{C2FD22C2-E855-4741-AF30-9993DF1D0380}" destId="{E1A70475-62C3-4B94-B53F-62F6388AAF4D}" srcOrd="2" destOrd="0" presId="urn:microsoft.com/office/officeart/2005/8/layout/hList9"/>
    <dgm:cxn modelId="{DC3BDFCB-F0FB-4A9A-9D70-9995BA83AE9F}" type="presParOf" srcId="{C2FD22C2-E855-4741-AF30-9993DF1D0380}" destId="{A223BBDB-31A1-4BB4-B1E0-19BB76C9B097}" srcOrd="3" destOrd="0" presId="urn:microsoft.com/office/officeart/2005/8/layout/hList9"/>
    <dgm:cxn modelId="{56BFF9D0-1306-4F08-B13D-2E0798E9BFDE}" type="presParOf" srcId="{C2FD22C2-E855-4741-AF30-9993DF1D0380}" destId="{B5FA8A24-9012-43B6-ABAB-E2431140B98B}" srcOrd="4" destOrd="0" presId="urn:microsoft.com/office/officeart/2005/8/layout/hList9"/>
    <dgm:cxn modelId="{5774C7FD-E075-41DF-97D5-79B1E45E24E9}" type="presParOf" srcId="{C2FD22C2-E855-4741-AF30-9993DF1D0380}" destId="{B944E9A2-610C-45A1-8720-2DE5E9606F32}" srcOrd="5" destOrd="0" presId="urn:microsoft.com/office/officeart/2005/8/layout/hList9"/>
    <dgm:cxn modelId="{8F8139EC-8EF3-4449-8147-C227346DB367}" type="presParOf" srcId="{C2FD22C2-E855-4741-AF30-9993DF1D0380}" destId="{842CA3B2-9F1E-4ECA-8978-D750E81034E1}" srcOrd="6" destOrd="0" presId="urn:microsoft.com/office/officeart/2005/8/layout/hList9"/>
    <dgm:cxn modelId="{EC3734EF-32B4-47B3-ACBE-73EDAEE6CCC9}" type="presParOf" srcId="{842CA3B2-9F1E-4ECA-8978-D750E81034E1}" destId="{FE2FA3E1-DF0E-4374-B9E2-16FB47532E08}" srcOrd="0" destOrd="0" presId="urn:microsoft.com/office/officeart/2005/8/layout/hList9"/>
    <dgm:cxn modelId="{3989618C-E3CD-4EE6-8BE9-53EBA85511BD}" type="presParOf" srcId="{842CA3B2-9F1E-4ECA-8978-D750E81034E1}" destId="{14FD9A5A-3FE2-4A85-9D64-DC4B78AC5BA4}" srcOrd="1" destOrd="0" presId="urn:microsoft.com/office/officeart/2005/8/layout/hList9"/>
    <dgm:cxn modelId="{933C9EF5-95BC-446B-A0A4-280EABE396C3}" type="presParOf" srcId="{14FD9A5A-3FE2-4A85-9D64-DC4B78AC5BA4}" destId="{F28FA590-9648-43E5-9D84-A276C2471FD3}" srcOrd="0" destOrd="0" presId="urn:microsoft.com/office/officeart/2005/8/layout/hList9"/>
    <dgm:cxn modelId="{46E3186A-E0FF-4E9E-98D5-6E05853AC1E8}" type="presParOf" srcId="{14FD9A5A-3FE2-4A85-9D64-DC4B78AC5BA4}" destId="{BD9CC08B-ED78-415A-BA0A-8F9F75DC92B2}" srcOrd="1" destOrd="0" presId="urn:microsoft.com/office/officeart/2005/8/layout/hList9"/>
    <dgm:cxn modelId="{CEE2FC80-6955-4E29-B19E-A6096AF06F03}" type="presParOf" srcId="{842CA3B2-9F1E-4ECA-8978-D750E81034E1}" destId="{DB388EB5-C4F5-4802-AC62-7D4008416C3B}" srcOrd="2" destOrd="0" presId="urn:microsoft.com/office/officeart/2005/8/layout/hList9"/>
    <dgm:cxn modelId="{D7C6485B-A42E-469C-882A-9D832F388A0D}" type="presParOf" srcId="{DB388EB5-C4F5-4802-AC62-7D4008416C3B}" destId="{98D39D79-0689-48B3-9C7E-3EB76C450047}" srcOrd="0" destOrd="0" presId="urn:microsoft.com/office/officeart/2005/8/layout/hList9"/>
    <dgm:cxn modelId="{98FCF006-8843-4596-A145-54F012215131}" type="presParOf" srcId="{DB388EB5-C4F5-4802-AC62-7D4008416C3B}" destId="{D88B5CEE-CF11-4F19-ACCC-26C0195A95B8}" srcOrd="1" destOrd="0" presId="urn:microsoft.com/office/officeart/2005/8/layout/hList9"/>
    <dgm:cxn modelId="{8E2CE474-EB9E-46FC-A632-3CCBEE1619C4}" type="presParOf" srcId="{C2FD22C2-E855-4741-AF30-9993DF1D0380}" destId="{101BE00B-AB6C-40EC-A170-928357C8269F}" srcOrd="7" destOrd="0" presId="urn:microsoft.com/office/officeart/2005/8/layout/hList9"/>
    <dgm:cxn modelId="{5FCE8100-D852-4380-823B-7AE37503AD49}" type="presParOf" srcId="{C2FD22C2-E855-4741-AF30-9993DF1D0380}" destId="{2E53D25E-F7A5-403F-A74C-7221105833E0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8D655AD-BE81-445A-858A-559603F93A05}" type="doc">
      <dgm:prSet loTypeId="urn:microsoft.com/office/officeart/2005/8/layout/hList9" loCatId="list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ru-RU"/>
        </a:p>
      </dgm:t>
    </dgm:pt>
    <dgm:pt modelId="{04ACABAE-B783-4095-BBFA-91B216B01568}">
      <dgm:prSet phldrT="[Текст]"/>
      <dgm:spPr/>
      <dgm:t>
        <a:bodyPr/>
        <a:lstStyle/>
        <a:p>
          <a:r>
            <a:rPr lang="en-US" i="1" dirty="0" err="1"/>
            <a:t>sdhA</a:t>
          </a:r>
          <a:endParaRPr lang="ru-RU" dirty="0"/>
        </a:p>
      </dgm:t>
    </dgm:pt>
    <dgm:pt modelId="{EBD63AAE-CC41-4E2C-A8D6-9C58FBAB7B23}" type="parTrans" cxnId="{C6492477-D522-4107-971D-A823F6DF0821}">
      <dgm:prSet/>
      <dgm:spPr/>
      <dgm:t>
        <a:bodyPr/>
        <a:lstStyle/>
        <a:p>
          <a:endParaRPr lang="ru-RU"/>
        </a:p>
      </dgm:t>
    </dgm:pt>
    <dgm:pt modelId="{F926FD39-55D1-45A7-935F-CC6AD0AC1252}" type="sibTrans" cxnId="{C6492477-D522-4107-971D-A823F6DF0821}">
      <dgm:prSet/>
      <dgm:spPr/>
      <dgm:t>
        <a:bodyPr/>
        <a:lstStyle/>
        <a:p>
          <a:endParaRPr lang="ru-RU"/>
        </a:p>
      </dgm:t>
    </dgm:pt>
    <dgm:pt modelId="{DC8E5BF3-8865-480E-877F-74277B94D439}">
      <dgm:prSet phldrT="[Текст]" custT="1"/>
      <dgm:spPr/>
      <dgm:t>
        <a:bodyPr/>
        <a:lstStyle/>
        <a:p>
          <a:pPr algn="ctr"/>
          <a:r>
            <a:rPr lang="ru-RU" sz="10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Франциселлы</a:t>
          </a:r>
          <a:endParaRPr lang="ru-RU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1A3353-3BB8-44C2-AA4F-4EC3B832E0FB}" type="parTrans" cxnId="{D3BF356B-68F2-46BD-805B-1B4FCBAAEEA8}">
      <dgm:prSet/>
      <dgm:spPr/>
      <dgm:t>
        <a:bodyPr/>
        <a:lstStyle/>
        <a:p>
          <a:endParaRPr lang="ru-RU"/>
        </a:p>
      </dgm:t>
    </dgm:pt>
    <dgm:pt modelId="{01AAB01F-216A-4462-93D6-19FA2A3DE000}" type="sibTrans" cxnId="{D3BF356B-68F2-46BD-805B-1B4FCBAAEEA8}">
      <dgm:prSet/>
      <dgm:spPr/>
      <dgm:t>
        <a:bodyPr/>
        <a:lstStyle/>
        <a:p>
          <a:endParaRPr lang="ru-RU"/>
        </a:p>
      </dgm:t>
    </dgm:pt>
    <dgm:pt modelId="{19515E64-88E5-495C-86C1-565D9D853D58}">
      <dgm:prSet phldrT="[Текст]"/>
      <dgm:spPr/>
      <dgm:t>
        <a:bodyPr/>
        <a:lstStyle/>
        <a:p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Высокая информативность</a:t>
          </a:r>
        </a:p>
      </dgm:t>
    </dgm:pt>
    <dgm:pt modelId="{A97F38D8-883C-44D4-97F8-5FB0BE5BBC48}" type="parTrans" cxnId="{2AB4972D-22A5-4698-AD45-CAC06D7A855B}">
      <dgm:prSet/>
      <dgm:spPr/>
      <dgm:t>
        <a:bodyPr/>
        <a:lstStyle/>
        <a:p>
          <a:endParaRPr lang="ru-RU"/>
        </a:p>
      </dgm:t>
    </dgm:pt>
    <dgm:pt modelId="{E8200449-1342-459E-B81F-82175270468D}" type="sibTrans" cxnId="{2AB4972D-22A5-4698-AD45-CAC06D7A855B}">
      <dgm:prSet/>
      <dgm:spPr/>
      <dgm:t>
        <a:bodyPr/>
        <a:lstStyle/>
        <a:p>
          <a:endParaRPr lang="ru-RU"/>
        </a:p>
      </dgm:t>
    </dgm:pt>
    <dgm:pt modelId="{F00D9C74-D301-4DF9-98DB-ED9B7BA54DD5}">
      <dgm:prSet phldrT="[Текст]"/>
      <dgm:spPr/>
      <dgm:t>
        <a:bodyPr/>
        <a:lstStyle/>
        <a:p>
          <a:r>
            <a:rPr lang="en-US" i="1" dirty="0" err="1"/>
            <a:t>dnaJ</a:t>
          </a:r>
          <a:endParaRPr lang="ru-RU" i="1" dirty="0"/>
        </a:p>
      </dgm:t>
    </dgm:pt>
    <dgm:pt modelId="{BA7634A8-8E78-4270-9CF5-4D7FD44269D7}" type="parTrans" cxnId="{90ADC762-2235-417D-86E9-E3AB1139E946}">
      <dgm:prSet/>
      <dgm:spPr/>
      <dgm:t>
        <a:bodyPr/>
        <a:lstStyle/>
        <a:p>
          <a:endParaRPr lang="ru-RU"/>
        </a:p>
      </dgm:t>
    </dgm:pt>
    <dgm:pt modelId="{B4B8E9D5-0C3B-45E2-AC6A-B4D414A74297}" type="sibTrans" cxnId="{90ADC762-2235-417D-86E9-E3AB1139E946}">
      <dgm:prSet/>
      <dgm:spPr/>
      <dgm:t>
        <a:bodyPr/>
        <a:lstStyle/>
        <a:p>
          <a:endParaRPr lang="ru-RU"/>
        </a:p>
      </dgm:t>
    </dgm:pt>
    <dgm:pt modelId="{9F469E75-B54D-4979-A099-5653181EF73E}">
      <dgm:prSet phldrT="[Текст]"/>
      <dgm:spPr/>
      <dgm:t>
        <a:bodyPr/>
        <a:lstStyle/>
        <a:p>
          <a:pPr algn="ctr"/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Вибрионы</a:t>
          </a:r>
        </a:p>
      </dgm:t>
    </dgm:pt>
    <dgm:pt modelId="{2FA8298E-45F2-490A-8B91-EE00C6266E37}" type="parTrans" cxnId="{51160029-ED43-4428-BBB2-AD07DBC32E8B}">
      <dgm:prSet/>
      <dgm:spPr/>
      <dgm:t>
        <a:bodyPr/>
        <a:lstStyle/>
        <a:p>
          <a:endParaRPr lang="ru-RU"/>
        </a:p>
      </dgm:t>
    </dgm:pt>
    <dgm:pt modelId="{8117D584-1408-4121-9615-A52ECA5AA40D}" type="sibTrans" cxnId="{51160029-ED43-4428-BBB2-AD07DBC32E8B}">
      <dgm:prSet/>
      <dgm:spPr/>
      <dgm:t>
        <a:bodyPr/>
        <a:lstStyle/>
        <a:p>
          <a:endParaRPr lang="ru-RU"/>
        </a:p>
      </dgm:t>
    </dgm:pt>
    <dgm:pt modelId="{1D4ED1BA-2A30-42FE-BA8D-B2CF1685BA5D}">
      <dgm:prSet phldrT="[Текст]"/>
      <dgm:spPr/>
      <dgm:t>
        <a:bodyPr/>
        <a:lstStyle/>
        <a:p>
          <a:r>
            <a:rPr lang="ru-RU" b="1" dirty="0">
              <a:latin typeface="Times New Roman" panose="02020603050405020304" pitchFamily="18" charset="0"/>
              <a:cs typeface="Times New Roman" panose="02020603050405020304" pitchFamily="18" charset="0"/>
            </a:rPr>
            <a:t>Высокая информативность</a:t>
          </a:r>
        </a:p>
      </dgm:t>
    </dgm:pt>
    <dgm:pt modelId="{39E94B8E-1C3B-48A0-92A2-33149E5C62F7}" type="parTrans" cxnId="{F570926F-7E4D-4BDD-A349-38397E154A2E}">
      <dgm:prSet/>
      <dgm:spPr/>
      <dgm:t>
        <a:bodyPr/>
        <a:lstStyle/>
        <a:p>
          <a:endParaRPr lang="ru-RU"/>
        </a:p>
      </dgm:t>
    </dgm:pt>
    <dgm:pt modelId="{F49474EC-B5C7-49F5-90F4-15AFE1BACA65}" type="sibTrans" cxnId="{F570926F-7E4D-4BDD-A349-38397E154A2E}">
      <dgm:prSet/>
      <dgm:spPr/>
      <dgm:t>
        <a:bodyPr/>
        <a:lstStyle/>
        <a:p>
          <a:endParaRPr lang="ru-RU"/>
        </a:p>
      </dgm:t>
    </dgm:pt>
    <dgm:pt modelId="{C2FD22C2-E855-4741-AF30-9993DF1D0380}" type="pres">
      <dgm:prSet presAssocID="{18D655AD-BE81-445A-858A-559603F93A05}" presName="list" presStyleCnt="0">
        <dgm:presLayoutVars>
          <dgm:dir/>
          <dgm:animLvl val="lvl"/>
        </dgm:presLayoutVars>
      </dgm:prSet>
      <dgm:spPr/>
    </dgm:pt>
    <dgm:pt modelId="{481B32A8-191A-4FA1-8160-3AAE876B73D4}" type="pres">
      <dgm:prSet presAssocID="{04ACABAE-B783-4095-BBFA-91B216B01568}" presName="posSpace" presStyleCnt="0"/>
      <dgm:spPr/>
    </dgm:pt>
    <dgm:pt modelId="{8A07AE2C-D0FF-40BE-8286-BD6585EB42F4}" type="pres">
      <dgm:prSet presAssocID="{04ACABAE-B783-4095-BBFA-91B216B01568}" presName="vertFlow" presStyleCnt="0"/>
      <dgm:spPr/>
    </dgm:pt>
    <dgm:pt modelId="{6185A407-B0FA-40CA-B67C-262C95BCDEAF}" type="pres">
      <dgm:prSet presAssocID="{04ACABAE-B783-4095-BBFA-91B216B01568}" presName="topSpace" presStyleCnt="0"/>
      <dgm:spPr/>
    </dgm:pt>
    <dgm:pt modelId="{CA84FC40-C789-48A3-81C9-BCCAA839DDCA}" type="pres">
      <dgm:prSet presAssocID="{04ACABAE-B783-4095-BBFA-91B216B01568}" presName="firstComp" presStyleCnt="0"/>
      <dgm:spPr/>
    </dgm:pt>
    <dgm:pt modelId="{BE7B74D4-65EA-4691-94DB-780D97E579CD}" type="pres">
      <dgm:prSet presAssocID="{04ACABAE-B783-4095-BBFA-91B216B01568}" presName="firstChild" presStyleLbl="bgAccFollowNode1" presStyleIdx="0" presStyleCnt="4"/>
      <dgm:spPr/>
    </dgm:pt>
    <dgm:pt modelId="{67404A8C-D134-41BA-A5EE-5635DF5385DB}" type="pres">
      <dgm:prSet presAssocID="{04ACABAE-B783-4095-BBFA-91B216B01568}" presName="firstChildTx" presStyleLbl="bgAccFollowNode1" presStyleIdx="0" presStyleCnt="4">
        <dgm:presLayoutVars>
          <dgm:bulletEnabled val="1"/>
        </dgm:presLayoutVars>
      </dgm:prSet>
      <dgm:spPr/>
    </dgm:pt>
    <dgm:pt modelId="{5A5DFFCA-9EB5-478D-81D9-815A53E3932D}" type="pres">
      <dgm:prSet presAssocID="{19515E64-88E5-495C-86C1-565D9D853D58}" presName="comp" presStyleCnt="0"/>
      <dgm:spPr/>
    </dgm:pt>
    <dgm:pt modelId="{1E97D92C-730A-4A8A-AB54-0274B0084C42}" type="pres">
      <dgm:prSet presAssocID="{19515E64-88E5-495C-86C1-565D9D853D58}" presName="child" presStyleLbl="bgAccFollowNode1" presStyleIdx="1" presStyleCnt="4"/>
      <dgm:spPr/>
    </dgm:pt>
    <dgm:pt modelId="{44D165CD-CFCB-4590-A6FE-99A94B28B69C}" type="pres">
      <dgm:prSet presAssocID="{19515E64-88E5-495C-86C1-565D9D853D58}" presName="childTx" presStyleLbl="bgAccFollowNode1" presStyleIdx="1" presStyleCnt="4">
        <dgm:presLayoutVars>
          <dgm:bulletEnabled val="1"/>
        </dgm:presLayoutVars>
      </dgm:prSet>
      <dgm:spPr/>
    </dgm:pt>
    <dgm:pt modelId="{E1A70475-62C3-4B94-B53F-62F6388AAF4D}" type="pres">
      <dgm:prSet presAssocID="{04ACABAE-B783-4095-BBFA-91B216B01568}" presName="negSpace" presStyleCnt="0"/>
      <dgm:spPr/>
    </dgm:pt>
    <dgm:pt modelId="{A223BBDB-31A1-4BB4-B1E0-19BB76C9B097}" type="pres">
      <dgm:prSet presAssocID="{04ACABAE-B783-4095-BBFA-91B216B01568}" presName="circle" presStyleLbl="node1" presStyleIdx="0" presStyleCnt="2"/>
      <dgm:spPr/>
    </dgm:pt>
    <dgm:pt modelId="{B5FA8A24-9012-43B6-ABAB-E2431140B98B}" type="pres">
      <dgm:prSet presAssocID="{F926FD39-55D1-45A7-935F-CC6AD0AC1252}" presName="transSpace" presStyleCnt="0"/>
      <dgm:spPr/>
    </dgm:pt>
    <dgm:pt modelId="{B944E9A2-610C-45A1-8720-2DE5E9606F32}" type="pres">
      <dgm:prSet presAssocID="{F00D9C74-D301-4DF9-98DB-ED9B7BA54DD5}" presName="posSpace" presStyleCnt="0"/>
      <dgm:spPr/>
    </dgm:pt>
    <dgm:pt modelId="{842CA3B2-9F1E-4ECA-8978-D750E81034E1}" type="pres">
      <dgm:prSet presAssocID="{F00D9C74-D301-4DF9-98DB-ED9B7BA54DD5}" presName="vertFlow" presStyleCnt="0"/>
      <dgm:spPr/>
    </dgm:pt>
    <dgm:pt modelId="{FE2FA3E1-DF0E-4374-B9E2-16FB47532E08}" type="pres">
      <dgm:prSet presAssocID="{F00D9C74-D301-4DF9-98DB-ED9B7BA54DD5}" presName="topSpace" presStyleCnt="0"/>
      <dgm:spPr/>
    </dgm:pt>
    <dgm:pt modelId="{14FD9A5A-3FE2-4A85-9D64-DC4B78AC5BA4}" type="pres">
      <dgm:prSet presAssocID="{F00D9C74-D301-4DF9-98DB-ED9B7BA54DD5}" presName="firstComp" presStyleCnt="0"/>
      <dgm:spPr/>
    </dgm:pt>
    <dgm:pt modelId="{F28FA590-9648-43E5-9D84-A276C2471FD3}" type="pres">
      <dgm:prSet presAssocID="{F00D9C74-D301-4DF9-98DB-ED9B7BA54DD5}" presName="firstChild" presStyleLbl="bgAccFollowNode1" presStyleIdx="2" presStyleCnt="4"/>
      <dgm:spPr/>
    </dgm:pt>
    <dgm:pt modelId="{BD9CC08B-ED78-415A-BA0A-8F9F75DC92B2}" type="pres">
      <dgm:prSet presAssocID="{F00D9C74-D301-4DF9-98DB-ED9B7BA54DD5}" presName="firstChildTx" presStyleLbl="bgAccFollowNode1" presStyleIdx="2" presStyleCnt="4">
        <dgm:presLayoutVars>
          <dgm:bulletEnabled val="1"/>
        </dgm:presLayoutVars>
      </dgm:prSet>
      <dgm:spPr/>
    </dgm:pt>
    <dgm:pt modelId="{DB388EB5-C4F5-4802-AC62-7D4008416C3B}" type="pres">
      <dgm:prSet presAssocID="{1D4ED1BA-2A30-42FE-BA8D-B2CF1685BA5D}" presName="comp" presStyleCnt="0"/>
      <dgm:spPr/>
    </dgm:pt>
    <dgm:pt modelId="{98D39D79-0689-48B3-9C7E-3EB76C450047}" type="pres">
      <dgm:prSet presAssocID="{1D4ED1BA-2A30-42FE-BA8D-B2CF1685BA5D}" presName="child" presStyleLbl="bgAccFollowNode1" presStyleIdx="3" presStyleCnt="4"/>
      <dgm:spPr/>
    </dgm:pt>
    <dgm:pt modelId="{D88B5CEE-CF11-4F19-ACCC-26C0195A95B8}" type="pres">
      <dgm:prSet presAssocID="{1D4ED1BA-2A30-42FE-BA8D-B2CF1685BA5D}" presName="childTx" presStyleLbl="bgAccFollowNode1" presStyleIdx="3" presStyleCnt="4">
        <dgm:presLayoutVars>
          <dgm:bulletEnabled val="1"/>
        </dgm:presLayoutVars>
      </dgm:prSet>
      <dgm:spPr/>
    </dgm:pt>
    <dgm:pt modelId="{101BE00B-AB6C-40EC-A170-928357C8269F}" type="pres">
      <dgm:prSet presAssocID="{F00D9C74-D301-4DF9-98DB-ED9B7BA54DD5}" presName="negSpace" presStyleCnt="0"/>
      <dgm:spPr/>
    </dgm:pt>
    <dgm:pt modelId="{2E53D25E-F7A5-403F-A74C-7221105833E0}" type="pres">
      <dgm:prSet presAssocID="{F00D9C74-D301-4DF9-98DB-ED9B7BA54DD5}" presName="circle" presStyleLbl="node1" presStyleIdx="1" presStyleCnt="2" custLinFactNeighborX="1346" custLinFactNeighborY="2186"/>
      <dgm:spPr/>
    </dgm:pt>
  </dgm:ptLst>
  <dgm:cxnLst>
    <dgm:cxn modelId="{CB9B1B20-456E-42FB-8A11-9067410D495E}" type="presOf" srcId="{F00D9C74-D301-4DF9-98DB-ED9B7BA54DD5}" destId="{2E53D25E-F7A5-403F-A74C-7221105833E0}" srcOrd="0" destOrd="0" presId="urn:microsoft.com/office/officeart/2005/8/layout/hList9"/>
    <dgm:cxn modelId="{B52A5823-EAC7-4F23-8E7D-D6B9D868351B}" type="presOf" srcId="{DC8E5BF3-8865-480E-877F-74277B94D439}" destId="{BE7B74D4-65EA-4691-94DB-780D97E579CD}" srcOrd="0" destOrd="0" presId="urn:microsoft.com/office/officeart/2005/8/layout/hList9"/>
    <dgm:cxn modelId="{51160029-ED43-4428-BBB2-AD07DBC32E8B}" srcId="{F00D9C74-D301-4DF9-98DB-ED9B7BA54DD5}" destId="{9F469E75-B54D-4979-A099-5653181EF73E}" srcOrd="0" destOrd="0" parTransId="{2FA8298E-45F2-490A-8B91-EE00C6266E37}" sibTransId="{8117D584-1408-4121-9615-A52ECA5AA40D}"/>
    <dgm:cxn modelId="{5A1D0729-C2F2-4219-A986-4B35B075637C}" type="presOf" srcId="{19515E64-88E5-495C-86C1-565D9D853D58}" destId="{1E97D92C-730A-4A8A-AB54-0274B0084C42}" srcOrd="0" destOrd="0" presId="urn:microsoft.com/office/officeart/2005/8/layout/hList9"/>
    <dgm:cxn modelId="{2AB4972D-22A5-4698-AD45-CAC06D7A855B}" srcId="{04ACABAE-B783-4095-BBFA-91B216B01568}" destId="{19515E64-88E5-495C-86C1-565D9D853D58}" srcOrd="1" destOrd="0" parTransId="{A97F38D8-883C-44D4-97F8-5FB0BE5BBC48}" sibTransId="{E8200449-1342-459E-B81F-82175270468D}"/>
    <dgm:cxn modelId="{DEF66635-E7C9-4251-914E-3196F64F4287}" type="presOf" srcId="{9F469E75-B54D-4979-A099-5653181EF73E}" destId="{BD9CC08B-ED78-415A-BA0A-8F9F75DC92B2}" srcOrd="1" destOrd="0" presId="urn:microsoft.com/office/officeart/2005/8/layout/hList9"/>
    <dgm:cxn modelId="{D6977C3C-19C5-404C-BD6C-3F23EE90F0D2}" type="presOf" srcId="{DC8E5BF3-8865-480E-877F-74277B94D439}" destId="{67404A8C-D134-41BA-A5EE-5635DF5385DB}" srcOrd="1" destOrd="0" presId="urn:microsoft.com/office/officeart/2005/8/layout/hList9"/>
    <dgm:cxn modelId="{50E13C61-77D5-447A-AD1C-90298BB00EFC}" type="presOf" srcId="{1D4ED1BA-2A30-42FE-BA8D-B2CF1685BA5D}" destId="{98D39D79-0689-48B3-9C7E-3EB76C450047}" srcOrd="0" destOrd="0" presId="urn:microsoft.com/office/officeart/2005/8/layout/hList9"/>
    <dgm:cxn modelId="{90ADC762-2235-417D-86E9-E3AB1139E946}" srcId="{18D655AD-BE81-445A-858A-559603F93A05}" destId="{F00D9C74-D301-4DF9-98DB-ED9B7BA54DD5}" srcOrd="1" destOrd="0" parTransId="{BA7634A8-8E78-4270-9CF5-4D7FD44269D7}" sibTransId="{B4B8E9D5-0C3B-45E2-AC6A-B4D414A74297}"/>
    <dgm:cxn modelId="{D3BF356B-68F2-46BD-805B-1B4FCBAAEEA8}" srcId="{04ACABAE-B783-4095-BBFA-91B216B01568}" destId="{DC8E5BF3-8865-480E-877F-74277B94D439}" srcOrd="0" destOrd="0" parTransId="{FC1A3353-3BB8-44C2-AA4F-4EC3B832E0FB}" sibTransId="{01AAB01F-216A-4462-93D6-19FA2A3DE000}"/>
    <dgm:cxn modelId="{F570926F-7E4D-4BDD-A349-38397E154A2E}" srcId="{F00D9C74-D301-4DF9-98DB-ED9B7BA54DD5}" destId="{1D4ED1BA-2A30-42FE-BA8D-B2CF1685BA5D}" srcOrd="1" destOrd="0" parTransId="{39E94B8E-1C3B-48A0-92A2-33149E5C62F7}" sibTransId="{F49474EC-B5C7-49F5-90F4-15AFE1BACA65}"/>
    <dgm:cxn modelId="{C6492477-D522-4107-971D-A823F6DF0821}" srcId="{18D655AD-BE81-445A-858A-559603F93A05}" destId="{04ACABAE-B783-4095-BBFA-91B216B01568}" srcOrd="0" destOrd="0" parTransId="{EBD63AAE-CC41-4E2C-A8D6-9C58FBAB7B23}" sibTransId="{F926FD39-55D1-45A7-935F-CC6AD0AC1252}"/>
    <dgm:cxn modelId="{F97BDA86-48BB-45B9-9835-3AC1A6A87D79}" type="presOf" srcId="{9F469E75-B54D-4979-A099-5653181EF73E}" destId="{F28FA590-9648-43E5-9D84-A276C2471FD3}" srcOrd="0" destOrd="0" presId="urn:microsoft.com/office/officeart/2005/8/layout/hList9"/>
    <dgm:cxn modelId="{89F04097-DF19-480E-940C-7C05B9CF89DB}" type="presOf" srcId="{04ACABAE-B783-4095-BBFA-91B216B01568}" destId="{A223BBDB-31A1-4BB4-B1E0-19BB76C9B097}" srcOrd="0" destOrd="0" presId="urn:microsoft.com/office/officeart/2005/8/layout/hList9"/>
    <dgm:cxn modelId="{CDD600A0-18D0-4108-A9C5-D235DFF679C9}" type="presOf" srcId="{19515E64-88E5-495C-86C1-565D9D853D58}" destId="{44D165CD-CFCB-4590-A6FE-99A94B28B69C}" srcOrd="1" destOrd="0" presId="urn:microsoft.com/office/officeart/2005/8/layout/hList9"/>
    <dgm:cxn modelId="{F67C19A4-7A31-47DE-8E85-8390587AC076}" type="presOf" srcId="{1D4ED1BA-2A30-42FE-BA8D-B2CF1685BA5D}" destId="{D88B5CEE-CF11-4F19-ACCC-26C0195A95B8}" srcOrd="1" destOrd="0" presId="urn:microsoft.com/office/officeart/2005/8/layout/hList9"/>
    <dgm:cxn modelId="{F4FDC7DA-EFEA-4764-A9EE-5527172AB592}" type="presOf" srcId="{18D655AD-BE81-445A-858A-559603F93A05}" destId="{C2FD22C2-E855-4741-AF30-9993DF1D0380}" srcOrd="0" destOrd="0" presId="urn:microsoft.com/office/officeart/2005/8/layout/hList9"/>
    <dgm:cxn modelId="{76734B4B-1BD8-4015-9A3F-94D65E4D44CF}" type="presParOf" srcId="{C2FD22C2-E855-4741-AF30-9993DF1D0380}" destId="{481B32A8-191A-4FA1-8160-3AAE876B73D4}" srcOrd="0" destOrd="0" presId="urn:microsoft.com/office/officeart/2005/8/layout/hList9"/>
    <dgm:cxn modelId="{CEAA1D7E-65DF-404A-B1E2-9C09AED4F4F8}" type="presParOf" srcId="{C2FD22C2-E855-4741-AF30-9993DF1D0380}" destId="{8A07AE2C-D0FF-40BE-8286-BD6585EB42F4}" srcOrd="1" destOrd="0" presId="urn:microsoft.com/office/officeart/2005/8/layout/hList9"/>
    <dgm:cxn modelId="{6B6E11D4-F76D-41C0-BF01-D7C5F4084115}" type="presParOf" srcId="{8A07AE2C-D0FF-40BE-8286-BD6585EB42F4}" destId="{6185A407-B0FA-40CA-B67C-262C95BCDEAF}" srcOrd="0" destOrd="0" presId="urn:microsoft.com/office/officeart/2005/8/layout/hList9"/>
    <dgm:cxn modelId="{0983DD47-6822-43FE-9A54-9321B9E00FE6}" type="presParOf" srcId="{8A07AE2C-D0FF-40BE-8286-BD6585EB42F4}" destId="{CA84FC40-C789-48A3-81C9-BCCAA839DDCA}" srcOrd="1" destOrd="0" presId="urn:microsoft.com/office/officeart/2005/8/layout/hList9"/>
    <dgm:cxn modelId="{24E3B5D4-FF9C-46C0-A228-D65A156E0983}" type="presParOf" srcId="{CA84FC40-C789-48A3-81C9-BCCAA839DDCA}" destId="{BE7B74D4-65EA-4691-94DB-780D97E579CD}" srcOrd="0" destOrd="0" presId="urn:microsoft.com/office/officeart/2005/8/layout/hList9"/>
    <dgm:cxn modelId="{29BB73E6-13BC-43F6-A052-54A28E4560A3}" type="presParOf" srcId="{CA84FC40-C789-48A3-81C9-BCCAA839DDCA}" destId="{67404A8C-D134-41BA-A5EE-5635DF5385DB}" srcOrd="1" destOrd="0" presId="urn:microsoft.com/office/officeart/2005/8/layout/hList9"/>
    <dgm:cxn modelId="{515669AF-4141-48AE-BDF0-9D6493946378}" type="presParOf" srcId="{8A07AE2C-D0FF-40BE-8286-BD6585EB42F4}" destId="{5A5DFFCA-9EB5-478D-81D9-815A53E3932D}" srcOrd="2" destOrd="0" presId="urn:microsoft.com/office/officeart/2005/8/layout/hList9"/>
    <dgm:cxn modelId="{67B93F69-F9D6-4B4F-9BDB-CF9D63DC9FA6}" type="presParOf" srcId="{5A5DFFCA-9EB5-478D-81D9-815A53E3932D}" destId="{1E97D92C-730A-4A8A-AB54-0274B0084C42}" srcOrd="0" destOrd="0" presId="urn:microsoft.com/office/officeart/2005/8/layout/hList9"/>
    <dgm:cxn modelId="{58DBBC6F-C460-4F1E-9CD4-A8E950F24E2C}" type="presParOf" srcId="{5A5DFFCA-9EB5-478D-81D9-815A53E3932D}" destId="{44D165CD-CFCB-4590-A6FE-99A94B28B69C}" srcOrd="1" destOrd="0" presId="urn:microsoft.com/office/officeart/2005/8/layout/hList9"/>
    <dgm:cxn modelId="{19721619-F7F9-4479-84A1-759E2E587DB9}" type="presParOf" srcId="{C2FD22C2-E855-4741-AF30-9993DF1D0380}" destId="{E1A70475-62C3-4B94-B53F-62F6388AAF4D}" srcOrd="2" destOrd="0" presId="urn:microsoft.com/office/officeart/2005/8/layout/hList9"/>
    <dgm:cxn modelId="{DC3BDFCB-F0FB-4A9A-9D70-9995BA83AE9F}" type="presParOf" srcId="{C2FD22C2-E855-4741-AF30-9993DF1D0380}" destId="{A223BBDB-31A1-4BB4-B1E0-19BB76C9B097}" srcOrd="3" destOrd="0" presId="urn:microsoft.com/office/officeart/2005/8/layout/hList9"/>
    <dgm:cxn modelId="{56BFF9D0-1306-4F08-B13D-2E0798E9BFDE}" type="presParOf" srcId="{C2FD22C2-E855-4741-AF30-9993DF1D0380}" destId="{B5FA8A24-9012-43B6-ABAB-E2431140B98B}" srcOrd="4" destOrd="0" presId="urn:microsoft.com/office/officeart/2005/8/layout/hList9"/>
    <dgm:cxn modelId="{5774C7FD-E075-41DF-97D5-79B1E45E24E9}" type="presParOf" srcId="{C2FD22C2-E855-4741-AF30-9993DF1D0380}" destId="{B944E9A2-610C-45A1-8720-2DE5E9606F32}" srcOrd="5" destOrd="0" presId="urn:microsoft.com/office/officeart/2005/8/layout/hList9"/>
    <dgm:cxn modelId="{8F8139EC-8EF3-4449-8147-C227346DB367}" type="presParOf" srcId="{C2FD22C2-E855-4741-AF30-9993DF1D0380}" destId="{842CA3B2-9F1E-4ECA-8978-D750E81034E1}" srcOrd="6" destOrd="0" presId="urn:microsoft.com/office/officeart/2005/8/layout/hList9"/>
    <dgm:cxn modelId="{EC3734EF-32B4-47B3-ACBE-73EDAEE6CCC9}" type="presParOf" srcId="{842CA3B2-9F1E-4ECA-8978-D750E81034E1}" destId="{FE2FA3E1-DF0E-4374-B9E2-16FB47532E08}" srcOrd="0" destOrd="0" presId="urn:microsoft.com/office/officeart/2005/8/layout/hList9"/>
    <dgm:cxn modelId="{3989618C-E3CD-4EE6-8BE9-53EBA85511BD}" type="presParOf" srcId="{842CA3B2-9F1E-4ECA-8978-D750E81034E1}" destId="{14FD9A5A-3FE2-4A85-9D64-DC4B78AC5BA4}" srcOrd="1" destOrd="0" presId="urn:microsoft.com/office/officeart/2005/8/layout/hList9"/>
    <dgm:cxn modelId="{933C9EF5-95BC-446B-A0A4-280EABE396C3}" type="presParOf" srcId="{14FD9A5A-3FE2-4A85-9D64-DC4B78AC5BA4}" destId="{F28FA590-9648-43E5-9D84-A276C2471FD3}" srcOrd="0" destOrd="0" presId="urn:microsoft.com/office/officeart/2005/8/layout/hList9"/>
    <dgm:cxn modelId="{46E3186A-E0FF-4E9E-98D5-6E05853AC1E8}" type="presParOf" srcId="{14FD9A5A-3FE2-4A85-9D64-DC4B78AC5BA4}" destId="{BD9CC08B-ED78-415A-BA0A-8F9F75DC92B2}" srcOrd="1" destOrd="0" presId="urn:microsoft.com/office/officeart/2005/8/layout/hList9"/>
    <dgm:cxn modelId="{CEE2FC80-6955-4E29-B19E-A6096AF06F03}" type="presParOf" srcId="{842CA3B2-9F1E-4ECA-8978-D750E81034E1}" destId="{DB388EB5-C4F5-4802-AC62-7D4008416C3B}" srcOrd="2" destOrd="0" presId="urn:microsoft.com/office/officeart/2005/8/layout/hList9"/>
    <dgm:cxn modelId="{D7C6485B-A42E-469C-882A-9D832F388A0D}" type="presParOf" srcId="{DB388EB5-C4F5-4802-AC62-7D4008416C3B}" destId="{98D39D79-0689-48B3-9C7E-3EB76C450047}" srcOrd="0" destOrd="0" presId="urn:microsoft.com/office/officeart/2005/8/layout/hList9"/>
    <dgm:cxn modelId="{98FCF006-8843-4596-A145-54F012215131}" type="presParOf" srcId="{DB388EB5-C4F5-4802-AC62-7D4008416C3B}" destId="{D88B5CEE-CF11-4F19-ACCC-26C0195A95B8}" srcOrd="1" destOrd="0" presId="urn:microsoft.com/office/officeart/2005/8/layout/hList9"/>
    <dgm:cxn modelId="{8E2CE474-EB9E-46FC-A632-3CCBEE1619C4}" type="presParOf" srcId="{C2FD22C2-E855-4741-AF30-9993DF1D0380}" destId="{101BE00B-AB6C-40EC-A170-928357C8269F}" srcOrd="7" destOrd="0" presId="urn:microsoft.com/office/officeart/2005/8/layout/hList9"/>
    <dgm:cxn modelId="{5FCE8100-D852-4380-823B-7AE37503AD49}" type="presParOf" srcId="{C2FD22C2-E855-4741-AF30-9993DF1D0380}" destId="{2E53D25E-F7A5-403F-A74C-7221105833E0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21D116-DD48-4560-8292-7E9F979AAB7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CC21EC4-512F-4A2F-A64D-796DAA803ABD}">
      <dgm:prSet phldrT="[Текст]"/>
      <dgm:spPr>
        <a:solidFill>
          <a:schemeClr val="accent4">
            <a:lumMod val="60000"/>
            <a:lumOff val="40000"/>
          </a:schemeClr>
        </a:solidFill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Современные тенденции развития методов</a:t>
          </a:r>
        </a:p>
      </dgm:t>
    </dgm:pt>
    <dgm:pt modelId="{0F8943F3-D66B-4459-9020-8D271FB5147F}" type="parTrans" cxnId="{8B3B53B6-D629-49D6-803B-D39F4DCC3623}">
      <dgm:prSet/>
      <dgm:spPr/>
      <dgm:t>
        <a:bodyPr/>
        <a:lstStyle/>
        <a:p>
          <a:endParaRPr lang="ru-RU"/>
        </a:p>
      </dgm:t>
    </dgm:pt>
    <dgm:pt modelId="{68B15BC7-6ABD-4647-AFCC-1795FB827B9C}" type="sibTrans" cxnId="{8B3B53B6-D629-49D6-803B-D39F4DCC3623}">
      <dgm:prSet/>
      <dgm:spPr/>
      <dgm:t>
        <a:bodyPr/>
        <a:lstStyle/>
        <a:p>
          <a:endParaRPr lang="ru-RU"/>
        </a:p>
      </dgm:t>
    </dgm:pt>
    <dgm:pt modelId="{F39998E8-0FE3-4009-9C0A-08AB637AA141}">
      <dgm:prSet phldrT="[Текст]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ru-RU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Практический опыт использования</a:t>
          </a:r>
        </a:p>
      </dgm:t>
    </dgm:pt>
    <dgm:pt modelId="{BE165B66-C7B8-4FF1-AB9E-897B8C1D49AC}" type="parTrans" cxnId="{A0BA81C6-1772-4A02-8967-28002A6E0EBF}">
      <dgm:prSet/>
      <dgm:spPr/>
      <dgm:t>
        <a:bodyPr/>
        <a:lstStyle/>
        <a:p>
          <a:endParaRPr lang="ru-RU"/>
        </a:p>
      </dgm:t>
    </dgm:pt>
    <dgm:pt modelId="{1B774C6C-ACF7-474B-ACAB-4F7D4249AC04}" type="sibTrans" cxnId="{A0BA81C6-1772-4A02-8967-28002A6E0EBF}">
      <dgm:prSet/>
      <dgm:spPr/>
      <dgm:t>
        <a:bodyPr/>
        <a:lstStyle/>
        <a:p>
          <a:endParaRPr lang="ru-RU"/>
        </a:p>
      </dgm:t>
    </dgm:pt>
    <dgm:pt modelId="{2962B3F3-7AD0-4591-BB77-5B4E9A3A323A}" type="pres">
      <dgm:prSet presAssocID="{A721D116-DD48-4560-8292-7E9F979AAB75}" presName="Name0" presStyleCnt="0">
        <dgm:presLayoutVars>
          <dgm:dir/>
          <dgm:animLvl val="lvl"/>
          <dgm:resizeHandles val="exact"/>
        </dgm:presLayoutVars>
      </dgm:prSet>
      <dgm:spPr/>
    </dgm:pt>
    <dgm:pt modelId="{3BBFAA5D-65C6-4747-B30C-30B1A4A01105}" type="pres">
      <dgm:prSet presAssocID="{BCC21EC4-512F-4A2F-A64D-796DAA803ABD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970579E-793D-487A-9612-357738F54CC2}" type="pres">
      <dgm:prSet presAssocID="{68B15BC7-6ABD-4647-AFCC-1795FB827B9C}" presName="parTxOnlySpace" presStyleCnt="0"/>
      <dgm:spPr/>
    </dgm:pt>
    <dgm:pt modelId="{C5E09DA3-7924-4D84-B7B1-7188607DF868}" type="pres">
      <dgm:prSet presAssocID="{F39998E8-0FE3-4009-9C0A-08AB637AA14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0F6280B-1119-49B2-86C1-A2016D0595A0}" type="presOf" srcId="{BCC21EC4-512F-4A2F-A64D-796DAA803ABD}" destId="{3BBFAA5D-65C6-4747-B30C-30B1A4A01105}" srcOrd="0" destOrd="0" presId="urn:microsoft.com/office/officeart/2005/8/layout/chevron1"/>
    <dgm:cxn modelId="{95D0AE59-7C90-44EF-8366-85A03B04D7E1}" type="presOf" srcId="{F39998E8-0FE3-4009-9C0A-08AB637AA141}" destId="{C5E09DA3-7924-4D84-B7B1-7188607DF868}" srcOrd="0" destOrd="0" presId="urn:microsoft.com/office/officeart/2005/8/layout/chevron1"/>
    <dgm:cxn modelId="{8B3B53B6-D629-49D6-803B-D39F4DCC3623}" srcId="{A721D116-DD48-4560-8292-7E9F979AAB75}" destId="{BCC21EC4-512F-4A2F-A64D-796DAA803ABD}" srcOrd="0" destOrd="0" parTransId="{0F8943F3-D66B-4459-9020-8D271FB5147F}" sibTransId="{68B15BC7-6ABD-4647-AFCC-1795FB827B9C}"/>
    <dgm:cxn modelId="{A0BA81C6-1772-4A02-8967-28002A6E0EBF}" srcId="{A721D116-DD48-4560-8292-7E9F979AAB75}" destId="{F39998E8-0FE3-4009-9C0A-08AB637AA141}" srcOrd="1" destOrd="0" parTransId="{BE165B66-C7B8-4FF1-AB9E-897B8C1D49AC}" sibTransId="{1B774C6C-ACF7-474B-ACAB-4F7D4249AC04}"/>
    <dgm:cxn modelId="{AADA0BF3-F06F-4351-86BB-C775FE2DAF25}" type="presOf" srcId="{A721D116-DD48-4560-8292-7E9F979AAB75}" destId="{2962B3F3-7AD0-4591-BB77-5B4E9A3A323A}" srcOrd="0" destOrd="0" presId="urn:microsoft.com/office/officeart/2005/8/layout/chevron1"/>
    <dgm:cxn modelId="{75D499F7-717C-43A5-B027-65EB6F39B51E}" type="presParOf" srcId="{2962B3F3-7AD0-4591-BB77-5B4E9A3A323A}" destId="{3BBFAA5D-65C6-4747-B30C-30B1A4A01105}" srcOrd="0" destOrd="0" presId="urn:microsoft.com/office/officeart/2005/8/layout/chevron1"/>
    <dgm:cxn modelId="{A30AB98C-66DD-40DC-8937-A5D3EED3F0F8}" type="presParOf" srcId="{2962B3F3-7AD0-4591-BB77-5B4E9A3A323A}" destId="{6970579E-793D-487A-9612-357738F54CC2}" srcOrd="1" destOrd="0" presId="urn:microsoft.com/office/officeart/2005/8/layout/chevron1"/>
    <dgm:cxn modelId="{73039307-BD5C-4BB4-AA5E-60A525A91233}" type="presParOf" srcId="{2962B3F3-7AD0-4591-BB77-5B4E9A3A323A}" destId="{C5E09DA3-7924-4D84-B7B1-7188607DF86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97B766-8DE6-4CEF-A913-710E45F87AD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4BAB4AA-2748-49DB-B711-6E7BED54D3ED}">
      <dgm:prSet phldrT="[Текст]" custT="1"/>
      <dgm:spPr/>
      <dgm:t>
        <a:bodyPr/>
        <a:lstStyle/>
        <a:p>
          <a:r>
            <a:rPr lang="ru-RU" sz="1600" dirty="0"/>
            <a:t>1995</a:t>
          </a:r>
        </a:p>
      </dgm:t>
    </dgm:pt>
    <dgm:pt modelId="{920E0558-A31B-4377-A51D-F6AA11357101}" type="parTrans" cxnId="{F5DC7E5F-507C-4E63-90AE-03F90B9735AF}">
      <dgm:prSet/>
      <dgm:spPr/>
      <dgm:t>
        <a:bodyPr/>
        <a:lstStyle/>
        <a:p>
          <a:endParaRPr lang="ru-RU" sz="1600"/>
        </a:p>
      </dgm:t>
    </dgm:pt>
    <dgm:pt modelId="{578F0500-548C-463C-92C1-2C11DAEB013E}" type="sibTrans" cxnId="{F5DC7E5F-507C-4E63-90AE-03F90B9735AF}">
      <dgm:prSet/>
      <dgm:spPr/>
      <dgm:t>
        <a:bodyPr/>
        <a:lstStyle/>
        <a:p>
          <a:endParaRPr lang="ru-RU" sz="1600"/>
        </a:p>
      </dgm:t>
    </dgm:pt>
    <dgm:pt modelId="{B11C8466-71D1-4DE3-91DB-FF28978FBF18}">
      <dgm:prSet phldrT="[Текст]" custT="1"/>
      <dgm:spPr/>
      <dgm:t>
        <a:bodyPr anchor="ctr"/>
        <a:lstStyle/>
        <a:p>
          <a:pPr algn="ctr"/>
          <a:r>
            <a:rPr lang="ru-RU" sz="1600" dirty="0"/>
            <a:t>2005</a:t>
          </a:r>
        </a:p>
      </dgm:t>
    </dgm:pt>
    <dgm:pt modelId="{8147263D-B042-44EE-9FCA-EC6CE940C21C}" type="parTrans" cxnId="{8B0F47C0-05E0-40C1-B7D0-F3AB838A1121}">
      <dgm:prSet/>
      <dgm:spPr/>
      <dgm:t>
        <a:bodyPr/>
        <a:lstStyle/>
        <a:p>
          <a:endParaRPr lang="ru-RU" sz="1600"/>
        </a:p>
      </dgm:t>
    </dgm:pt>
    <dgm:pt modelId="{01644122-100A-49C1-8188-E042BDDDC075}" type="sibTrans" cxnId="{8B0F47C0-05E0-40C1-B7D0-F3AB838A1121}">
      <dgm:prSet/>
      <dgm:spPr/>
      <dgm:t>
        <a:bodyPr/>
        <a:lstStyle/>
        <a:p>
          <a:endParaRPr lang="ru-RU" sz="1600"/>
        </a:p>
      </dgm:t>
    </dgm:pt>
    <dgm:pt modelId="{E6EC06F1-5153-4715-8A3B-75DF15FB46E6}">
      <dgm:prSet phldrT="[Текст]" custT="1"/>
      <dgm:spPr/>
      <dgm:t>
        <a:bodyPr/>
        <a:lstStyle/>
        <a:p>
          <a:r>
            <a:rPr lang="ru-RU" sz="1600" dirty="0"/>
            <a:t>2015</a:t>
          </a:r>
        </a:p>
      </dgm:t>
    </dgm:pt>
    <dgm:pt modelId="{31F6E16F-347E-4F25-BDFB-15DE966E6299}" type="parTrans" cxnId="{244CC980-E222-480F-B216-B04DC32521CC}">
      <dgm:prSet/>
      <dgm:spPr/>
      <dgm:t>
        <a:bodyPr/>
        <a:lstStyle/>
        <a:p>
          <a:endParaRPr lang="ru-RU" sz="1600"/>
        </a:p>
      </dgm:t>
    </dgm:pt>
    <dgm:pt modelId="{ECC2DF12-D1D8-4E9E-82E7-B302DC7211CC}" type="sibTrans" cxnId="{244CC980-E222-480F-B216-B04DC32521CC}">
      <dgm:prSet/>
      <dgm:spPr/>
      <dgm:t>
        <a:bodyPr/>
        <a:lstStyle/>
        <a:p>
          <a:endParaRPr lang="ru-RU" sz="1600"/>
        </a:p>
      </dgm:t>
    </dgm:pt>
    <dgm:pt modelId="{2AD847E7-05F1-42EE-81F4-3A60F91F9122}" type="pres">
      <dgm:prSet presAssocID="{E997B766-8DE6-4CEF-A913-710E45F87AD5}" presName="Name0" presStyleCnt="0">
        <dgm:presLayoutVars>
          <dgm:dir/>
          <dgm:resizeHandles val="exact"/>
        </dgm:presLayoutVars>
      </dgm:prSet>
      <dgm:spPr/>
    </dgm:pt>
    <dgm:pt modelId="{A87D7512-6832-429D-B240-342795DE4421}" type="pres">
      <dgm:prSet presAssocID="{E997B766-8DE6-4CEF-A913-710E45F87AD5}" presName="arrow" presStyleLbl="bgShp" presStyleIdx="0" presStyleCnt="1"/>
      <dgm:spPr/>
    </dgm:pt>
    <dgm:pt modelId="{4B5EB824-1CB4-44DE-9A7D-C73A3EE62C7F}" type="pres">
      <dgm:prSet presAssocID="{E997B766-8DE6-4CEF-A913-710E45F87AD5}" presName="points" presStyleCnt="0"/>
      <dgm:spPr/>
    </dgm:pt>
    <dgm:pt modelId="{BD9D5EB8-716E-4254-AAAC-785DB11CF725}" type="pres">
      <dgm:prSet presAssocID="{B4BAB4AA-2748-49DB-B711-6E7BED54D3ED}" presName="compositeA" presStyleCnt="0"/>
      <dgm:spPr/>
    </dgm:pt>
    <dgm:pt modelId="{86CB23ED-DC05-4806-8243-DD4D1301E504}" type="pres">
      <dgm:prSet presAssocID="{B4BAB4AA-2748-49DB-B711-6E7BED54D3ED}" presName="textA" presStyleLbl="revTx" presStyleIdx="0" presStyleCnt="3">
        <dgm:presLayoutVars>
          <dgm:bulletEnabled val="1"/>
        </dgm:presLayoutVars>
      </dgm:prSet>
      <dgm:spPr/>
    </dgm:pt>
    <dgm:pt modelId="{2EA43358-BCF4-429C-A974-54F4C4B9AD11}" type="pres">
      <dgm:prSet presAssocID="{B4BAB4AA-2748-49DB-B711-6E7BED54D3ED}" presName="circleA" presStyleLbl="node1" presStyleIdx="0" presStyleCnt="3"/>
      <dgm:spPr/>
    </dgm:pt>
    <dgm:pt modelId="{F52B48DE-015C-491B-9330-DE2F910414BE}" type="pres">
      <dgm:prSet presAssocID="{B4BAB4AA-2748-49DB-B711-6E7BED54D3ED}" presName="spaceA" presStyleCnt="0"/>
      <dgm:spPr/>
    </dgm:pt>
    <dgm:pt modelId="{C768677E-8331-4C8B-8526-63A4C56B3627}" type="pres">
      <dgm:prSet presAssocID="{578F0500-548C-463C-92C1-2C11DAEB013E}" presName="space" presStyleCnt="0"/>
      <dgm:spPr/>
    </dgm:pt>
    <dgm:pt modelId="{A8636509-12D5-4514-B7F2-9364070225CE}" type="pres">
      <dgm:prSet presAssocID="{B11C8466-71D1-4DE3-91DB-FF28978FBF18}" presName="compositeB" presStyleCnt="0"/>
      <dgm:spPr/>
    </dgm:pt>
    <dgm:pt modelId="{F3EDF49C-36EC-4F30-9CA6-0166ACF8F129}" type="pres">
      <dgm:prSet presAssocID="{B11C8466-71D1-4DE3-91DB-FF28978FBF18}" presName="textB" presStyleLbl="revTx" presStyleIdx="1" presStyleCnt="3" custLinFactY="-100000" custLinFactNeighborX="2186" custLinFactNeighborY="-100000">
        <dgm:presLayoutVars>
          <dgm:bulletEnabled val="1"/>
        </dgm:presLayoutVars>
      </dgm:prSet>
      <dgm:spPr/>
    </dgm:pt>
    <dgm:pt modelId="{B9313754-272C-459A-A5A9-0D77F8005592}" type="pres">
      <dgm:prSet presAssocID="{B11C8466-71D1-4DE3-91DB-FF28978FBF18}" presName="circleB" presStyleLbl="node1" presStyleIdx="1" presStyleCnt="3"/>
      <dgm:spPr/>
    </dgm:pt>
    <dgm:pt modelId="{54E45733-8963-4689-809C-23F0B9F6388E}" type="pres">
      <dgm:prSet presAssocID="{B11C8466-71D1-4DE3-91DB-FF28978FBF18}" presName="spaceB" presStyleCnt="0"/>
      <dgm:spPr/>
    </dgm:pt>
    <dgm:pt modelId="{9E99D628-7897-44DE-8A52-791AA17E0025}" type="pres">
      <dgm:prSet presAssocID="{01644122-100A-49C1-8188-E042BDDDC075}" presName="space" presStyleCnt="0"/>
      <dgm:spPr/>
    </dgm:pt>
    <dgm:pt modelId="{4117FAA3-466D-4D90-9258-A3E9170E2FA6}" type="pres">
      <dgm:prSet presAssocID="{E6EC06F1-5153-4715-8A3B-75DF15FB46E6}" presName="compositeA" presStyleCnt="0"/>
      <dgm:spPr/>
    </dgm:pt>
    <dgm:pt modelId="{08CDDECA-C63B-41A5-A5DD-3476F0500EE4}" type="pres">
      <dgm:prSet presAssocID="{E6EC06F1-5153-4715-8A3B-75DF15FB46E6}" presName="textA" presStyleLbl="revTx" presStyleIdx="2" presStyleCnt="3">
        <dgm:presLayoutVars>
          <dgm:bulletEnabled val="1"/>
        </dgm:presLayoutVars>
      </dgm:prSet>
      <dgm:spPr/>
    </dgm:pt>
    <dgm:pt modelId="{2E8763C1-27D9-4179-A558-651FC1AFE174}" type="pres">
      <dgm:prSet presAssocID="{E6EC06F1-5153-4715-8A3B-75DF15FB46E6}" presName="circleA" presStyleLbl="node1" presStyleIdx="2" presStyleCnt="3"/>
      <dgm:spPr/>
    </dgm:pt>
    <dgm:pt modelId="{C2C9F25C-3332-4B62-A917-041887C14409}" type="pres">
      <dgm:prSet presAssocID="{E6EC06F1-5153-4715-8A3B-75DF15FB46E6}" presName="spaceA" presStyleCnt="0"/>
      <dgm:spPr/>
    </dgm:pt>
  </dgm:ptLst>
  <dgm:cxnLst>
    <dgm:cxn modelId="{A7F4B826-4C79-4508-90C5-CB68C5E435C4}" type="presOf" srcId="{B11C8466-71D1-4DE3-91DB-FF28978FBF18}" destId="{F3EDF49C-36EC-4F30-9CA6-0166ACF8F129}" srcOrd="0" destOrd="0" presId="urn:microsoft.com/office/officeart/2005/8/layout/hProcess11"/>
    <dgm:cxn modelId="{B7F92D5C-09D7-4FF9-B3A8-2C453FB3B371}" type="presOf" srcId="{B4BAB4AA-2748-49DB-B711-6E7BED54D3ED}" destId="{86CB23ED-DC05-4806-8243-DD4D1301E504}" srcOrd="0" destOrd="0" presId="urn:microsoft.com/office/officeart/2005/8/layout/hProcess11"/>
    <dgm:cxn modelId="{F5DC7E5F-507C-4E63-90AE-03F90B9735AF}" srcId="{E997B766-8DE6-4CEF-A913-710E45F87AD5}" destId="{B4BAB4AA-2748-49DB-B711-6E7BED54D3ED}" srcOrd="0" destOrd="0" parTransId="{920E0558-A31B-4377-A51D-F6AA11357101}" sibTransId="{578F0500-548C-463C-92C1-2C11DAEB013E}"/>
    <dgm:cxn modelId="{D7A7297A-2DD0-44CC-9AC0-14AEF4A2024B}" type="presOf" srcId="{E997B766-8DE6-4CEF-A913-710E45F87AD5}" destId="{2AD847E7-05F1-42EE-81F4-3A60F91F9122}" srcOrd="0" destOrd="0" presId="urn:microsoft.com/office/officeart/2005/8/layout/hProcess11"/>
    <dgm:cxn modelId="{244CC980-E222-480F-B216-B04DC32521CC}" srcId="{E997B766-8DE6-4CEF-A913-710E45F87AD5}" destId="{E6EC06F1-5153-4715-8A3B-75DF15FB46E6}" srcOrd="2" destOrd="0" parTransId="{31F6E16F-347E-4F25-BDFB-15DE966E6299}" sibTransId="{ECC2DF12-D1D8-4E9E-82E7-B302DC7211CC}"/>
    <dgm:cxn modelId="{6CB99AAD-978A-4EE6-A947-717EE481822E}" type="presOf" srcId="{E6EC06F1-5153-4715-8A3B-75DF15FB46E6}" destId="{08CDDECA-C63B-41A5-A5DD-3476F0500EE4}" srcOrd="0" destOrd="0" presId="urn:microsoft.com/office/officeart/2005/8/layout/hProcess11"/>
    <dgm:cxn modelId="{8B0F47C0-05E0-40C1-B7D0-F3AB838A1121}" srcId="{E997B766-8DE6-4CEF-A913-710E45F87AD5}" destId="{B11C8466-71D1-4DE3-91DB-FF28978FBF18}" srcOrd="1" destOrd="0" parTransId="{8147263D-B042-44EE-9FCA-EC6CE940C21C}" sibTransId="{01644122-100A-49C1-8188-E042BDDDC075}"/>
    <dgm:cxn modelId="{916B2768-5D7F-404F-82B2-65B651C5BF76}" type="presParOf" srcId="{2AD847E7-05F1-42EE-81F4-3A60F91F9122}" destId="{A87D7512-6832-429D-B240-342795DE4421}" srcOrd="0" destOrd="0" presId="urn:microsoft.com/office/officeart/2005/8/layout/hProcess11"/>
    <dgm:cxn modelId="{635F79AF-46DD-44C0-B923-2CFBFD4D04E1}" type="presParOf" srcId="{2AD847E7-05F1-42EE-81F4-3A60F91F9122}" destId="{4B5EB824-1CB4-44DE-9A7D-C73A3EE62C7F}" srcOrd="1" destOrd="0" presId="urn:microsoft.com/office/officeart/2005/8/layout/hProcess11"/>
    <dgm:cxn modelId="{88FB48F5-63BD-437C-8521-AB1413AE6FFB}" type="presParOf" srcId="{4B5EB824-1CB4-44DE-9A7D-C73A3EE62C7F}" destId="{BD9D5EB8-716E-4254-AAAC-785DB11CF725}" srcOrd="0" destOrd="0" presId="urn:microsoft.com/office/officeart/2005/8/layout/hProcess11"/>
    <dgm:cxn modelId="{ECC3597C-CF73-4D1D-9EDA-E5E0ADE839C2}" type="presParOf" srcId="{BD9D5EB8-716E-4254-AAAC-785DB11CF725}" destId="{86CB23ED-DC05-4806-8243-DD4D1301E504}" srcOrd="0" destOrd="0" presId="urn:microsoft.com/office/officeart/2005/8/layout/hProcess11"/>
    <dgm:cxn modelId="{C98043D2-C52D-4D1F-9DD2-873DA650DF50}" type="presParOf" srcId="{BD9D5EB8-716E-4254-AAAC-785DB11CF725}" destId="{2EA43358-BCF4-429C-A974-54F4C4B9AD11}" srcOrd="1" destOrd="0" presId="urn:microsoft.com/office/officeart/2005/8/layout/hProcess11"/>
    <dgm:cxn modelId="{B37947B2-600A-4A5E-A9F6-71CF1925D17A}" type="presParOf" srcId="{BD9D5EB8-716E-4254-AAAC-785DB11CF725}" destId="{F52B48DE-015C-491B-9330-DE2F910414BE}" srcOrd="2" destOrd="0" presId="urn:microsoft.com/office/officeart/2005/8/layout/hProcess11"/>
    <dgm:cxn modelId="{A69BAA84-811C-4BF2-A126-D50320ABE416}" type="presParOf" srcId="{4B5EB824-1CB4-44DE-9A7D-C73A3EE62C7F}" destId="{C768677E-8331-4C8B-8526-63A4C56B3627}" srcOrd="1" destOrd="0" presId="urn:microsoft.com/office/officeart/2005/8/layout/hProcess11"/>
    <dgm:cxn modelId="{859CFC25-9930-442C-91F3-6AEF5D31B7C9}" type="presParOf" srcId="{4B5EB824-1CB4-44DE-9A7D-C73A3EE62C7F}" destId="{A8636509-12D5-4514-B7F2-9364070225CE}" srcOrd="2" destOrd="0" presId="urn:microsoft.com/office/officeart/2005/8/layout/hProcess11"/>
    <dgm:cxn modelId="{1BBF5644-24D3-407F-8C9E-C53681F64509}" type="presParOf" srcId="{A8636509-12D5-4514-B7F2-9364070225CE}" destId="{F3EDF49C-36EC-4F30-9CA6-0166ACF8F129}" srcOrd="0" destOrd="0" presId="urn:microsoft.com/office/officeart/2005/8/layout/hProcess11"/>
    <dgm:cxn modelId="{AA6C546E-953E-477C-8F30-13621771773B}" type="presParOf" srcId="{A8636509-12D5-4514-B7F2-9364070225CE}" destId="{B9313754-272C-459A-A5A9-0D77F8005592}" srcOrd="1" destOrd="0" presId="urn:microsoft.com/office/officeart/2005/8/layout/hProcess11"/>
    <dgm:cxn modelId="{743FA117-7D62-4693-99A1-B00985A80CE5}" type="presParOf" srcId="{A8636509-12D5-4514-B7F2-9364070225CE}" destId="{54E45733-8963-4689-809C-23F0B9F6388E}" srcOrd="2" destOrd="0" presId="urn:microsoft.com/office/officeart/2005/8/layout/hProcess11"/>
    <dgm:cxn modelId="{56EC5363-372D-444B-B3B4-8365B78209B6}" type="presParOf" srcId="{4B5EB824-1CB4-44DE-9A7D-C73A3EE62C7F}" destId="{9E99D628-7897-44DE-8A52-791AA17E0025}" srcOrd="3" destOrd="0" presId="urn:microsoft.com/office/officeart/2005/8/layout/hProcess11"/>
    <dgm:cxn modelId="{F3DFDB5A-04D8-4356-A113-8FAFC847BB50}" type="presParOf" srcId="{4B5EB824-1CB4-44DE-9A7D-C73A3EE62C7F}" destId="{4117FAA3-466D-4D90-9258-A3E9170E2FA6}" srcOrd="4" destOrd="0" presId="urn:microsoft.com/office/officeart/2005/8/layout/hProcess11"/>
    <dgm:cxn modelId="{86ADE859-D367-4574-A744-D65C0AC77DD7}" type="presParOf" srcId="{4117FAA3-466D-4D90-9258-A3E9170E2FA6}" destId="{08CDDECA-C63B-41A5-A5DD-3476F0500EE4}" srcOrd="0" destOrd="0" presId="urn:microsoft.com/office/officeart/2005/8/layout/hProcess11"/>
    <dgm:cxn modelId="{B0FE7361-C312-4C29-B4CB-D6D1E7AEA5DA}" type="presParOf" srcId="{4117FAA3-466D-4D90-9258-A3E9170E2FA6}" destId="{2E8763C1-27D9-4179-A558-651FC1AFE174}" srcOrd="1" destOrd="0" presId="urn:microsoft.com/office/officeart/2005/8/layout/hProcess11"/>
    <dgm:cxn modelId="{B9EAD00D-DFA3-4222-AF87-1702F8ED6EC4}" type="presParOf" srcId="{4117FAA3-466D-4D90-9258-A3E9170E2FA6}" destId="{C2C9F25C-3332-4B62-A917-041887C1440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0C9C40-559D-44A6-9AE8-862954017FD0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3A2F4DE-229A-41EF-8154-EB99EFE4E4F3}">
      <dgm:prSet phldrT="[Текст]"/>
      <dgm:spPr/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yihN</a:t>
          </a:r>
          <a:endParaRPr lang="ru-RU" i="1" dirty="0">
            <a:solidFill>
              <a:schemeClr val="tx1"/>
            </a:solidFill>
          </a:endParaRPr>
        </a:p>
      </dgm:t>
    </dgm:pt>
    <dgm:pt modelId="{9D05AEA2-2694-4442-8E06-C930F3FF2B64}" type="parTrans" cxnId="{A9A0CAEB-BC3C-4FD9-9ABB-B801BF34E740}">
      <dgm:prSet/>
      <dgm:spPr/>
      <dgm:t>
        <a:bodyPr/>
        <a:lstStyle/>
        <a:p>
          <a:endParaRPr lang="ru-RU"/>
        </a:p>
      </dgm:t>
    </dgm:pt>
    <dgm:pt modelId="{758808D7-1C80-491C-AC13-6B1FFF9FDA72}" type="sibTrans" cxnId="{A9A0CAEB-BC3C-4FD9-9ABB-B801BF34E740}">
      <dgm:prSet/>
      <dgm:spPr/>
      <dgm:t>
        <a:bodyPr/>
        <a:lstStyle/>
        <a:p>
          <a:endParaRPr lang="ru-RU"/>
        </a:p>
      </dgm:t>
    </dgm:pt>
    <dgm:pt modelId="{54EC155E-19C9-4673-8A82-A172A85F3848}">
      <dgm:prSet phldrT="[Текст]"/>
      <dgm:spPr/>
      <dgm:t>
        <a:bodyPr/>
        <a:lstStyle/>
        <a:p>
          <a:r>
            <a:rPr lang="en-US" i="1" dirty="0">
              <a:solidFill>
                <a:schemeClr val="tx1"/>
              </a:solidFill>
            </a:rPr>
            <a:t>3a</a:t>
          </a:r>
          <a:endParaRPr lang="ru-RU" i="1" dirty="0">
            <a:solidFill>
              <a:schemeClr val="tx1"/>
            </a:solidFill>
          </a:endParaRPr>
        </a:p>
      </dgm:t>
    </dgm:pt>
    <dgm:pt modelId="{AFE87476-715A-43E7-8D11-5E80AAC72C92}" type="parTrans" cxnId="{05DD8E99-2771-4574-AE4F-5AE193735B12}">
      <dgm:prSet/>
      <dgm:spPr/>
      <dgm:t>
        <a:bodyPr/>
        <a:lstStyle/>
        <a:p>
          <a:endParaRPr lang="ru-RU"/>
        </a:p>
      </dgm:t>
    </dgm:pt>
    <dgm:pt modelId="{D7E19FF3-24A0-434A-8484-FFA9B76E6FCD}" type="sibTrans" cxnId="{05DD8E99-2771-4574-AE4F-5AE193735B12}">
      <dgm:prSet/>
      <dgm:spPr/>
      <dgm:t>
        <a:bodyPr/>
        <a:lstStyle/>
        <a:p>
          <a:endParaRPr lang="ru-RU"/>
        </a:p>
      </dgm:t>
    </dgm:pt>
    <dgm:pt modelId="{343AA7A0-DE36-43B8-912B-4F29CD34A039}">
      <dgm:prSet phldrT="[Текст]"/>
      <dgm:spPr/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pla</a:t>
          </a:r>
          <a:endParaRPr lang="ru-RU" i="1" dirty="0">
            <a:solidFill>
              <a:schemeClr val="tx1"/>
            </a:solidFill>
          </a:endParaRPr>
        </a:p>
      </dgm:t>
    </dgm:pt>
    <dgm:pt modelId="{E2EB632F-9001-4B71-B66A-86C27947063C}" type="parTrans" cxnId="{8129EE61-0688-41CE-A7E7-3FF60DB2EE08}">
      <dgm:prSet/>
      <dgm:spPr/>
      <dgm:t>
        <a:bodyPr/>
        <a:lstStyle/>
        <a:p>
          <a:endParaRPr lang="ru-RU"/>
        </a:p>
      </dgm:t>
    </dgm:pt>
    <dgm:pt modelId="{C7F4BB1B-8754-4BE8-ACA3-D9723C9BFF94}" type="sibTrans" cxnId="{8129EE61-0688-41CE-A7E7-3FF60DB2EE08}">
      <dgm:prSet/>
      <dgm:spPr/>
      <dgm:t>
        <a:bodyPr/>
        <a:lstStyle/>
        <a:p>
          <a:endParaRPr lang="ru-RU"/>
        </a:p>
      </dgm:t>
    </dgm:pt>
    <dgm:pt modelId="{3820DB21-7D4F-4A0B-AEE1-574BFF9F2A3F}">
      <dgm:prSet phldrT="[Текст]"/>
      <dgm:spPr/>
      <dgm:t>
        <a:bodyPr/>
        <a:lstStyle/>
        <a:p>
          <a:r>
            <a:rPr lang="en-US" i="1" dirty="0">
              <a:solidFill>
                <a:schemeClr val="tx1"/>
              </a:solidFill>
            </a:rPr>
            <a:t>caf1</a:t>
          </a:r>
          <a:endParaRPr lang="ru-RU" i="1" dirty="0">
            <a:solidFill>
              <a:schemeClr val="tx1"/>
            </a:solidFill>
          </a:endParaRPr>
        </a:p>
      </dgm:t>
    </dgm:pt>
    <dgm:pt modelId="{C6D260E0-7D91-4B65-9669-266FD578122E}" type="parTrans" cxnId="{EA4CBFEB-A8AB-4E05-B297-1EA46E585F01}">
      <dgm:prSet/>
      <dgm:spPr/>
      <dgm:t>
        <a:bodyPr/>
        <a:lstStyle/>
        <a:p>
          <a:endParaRPr lang="ru-RU"/>
        </a:p>
      </dgm:t>
    </dgm:pt>
    <dgm:pt modelId="{26C5E234-9908-435A-99E1-30D8983FA952}" type="sibTrans" cxnId="{EA4CBFEB-A8AB-4E05-B297-1EA46E585F01}">
      <dgm:prSet/>
      <dgm:spPr/>
      <dgm:t>
        <a:bodyPr/>
        <a:lstStyle/>
        <a:p>
          <a:endParaRPr lang="ru-RU"/>
        </a:p>
      </dgm:t>
    </dgm:pt>
    <dgm:pt modelId="{0EAF573E-5ACF-4C43-B571-61FD6D4A6F9F}" type="pres">
      <dgm:prSet presAssocID="{430C9C40-559D-44A6-9AE8-862954017FD0}" presName="diagram" presStyleCnt="0">
        <dgm:presLayoutVars>
          <dgm:dir/>
          <dgm:resizeHandles val="exact"/>
        </dgm:presLayoutVars>
      </dgm:prSet>
      <dgm:spPr/>
    </dgm:pt>
    <dgm:pt modelId="{C9777394-C0FD-4755-9BD2-F28918896512}" type="pres">
      <dgm:prSet presAssocID="{D3A2F4DE-229A-41EF-8154-EB99EFE4E4F3}" presName="node" presStyleLbl="node1" presStyleIdx="0" presStyleCnt="4">
        <dgm:presLayoutVars>
          <dgm:bulletEnabled val="1"/>
        </dgm:presLayoutVars>
      </dgm:prSet>
      <dgm:spPr/>
    </dgm:pt>
    <dgm:pt modelId="{2D0578CF-FBC0-4670-B470-AA69C26ED054}" type="pres">
      <dgm:prSet presAssocID="{758808D7-1C80-491C-AC13-6B1FFF9FDA72}" presName="sibTrans" presStyleCnt="0"/>
      <dgm:spPr/>
    </dgm:pt>
    <dgm:pt modelId="{442AF809-5E4F-4B99-922E-936F4CDD6C02}" type="pres">
      <dgm:prSet presAssocID="{54EC155E-19C9-4673-8A82-A172A85F3848}" presName="node" presStyleLbl="node1" presStyleIdx="1" presStyleCnt="4">
        <dgm:presLayoutVars>
          <dgm:bulletEnabled val="1"/>
        </dgm:presLayoutVars>
      </dgm:prSet>
      <dgm:spPr/>
    </dgm:pt>
    <dgm:pt modelId="{7AEC7B33-38FA-420A-B6FD-5582F3C2C44C}" type="pres">
      <dgm:prSet presAssocID="{D7E19FF3-24A0-434A-8484-FFA9B76E6FCD}" presName="sibTrans" presStyleCnt="0"/>
      <dgm:spPr/>
    </dgm:pt>
    <dgm:pt modelId="{1610E78F-E199-469D-892A-DC80801656C0}" type="pres">
      <dgm:prSet presAssocID="{343AA7A0-DE36-43B8-912B-4F29CD34A039}" presName="node" presStyleLbl="node1" presStyleIdx="2" presStyleCnt="4">
        <dgm:presLayoutVars>
          <dgm:bulletEnabled val="1"/>
        </dgm:presLayoutVars>
      </dgm:prSet>
      <dgm:spPr/>
    </dgm:pt>
    <dgm:pt modelId="{FBDE9DEF-44A6-4FC1-A138-11CCC7A11243}" type="pres">
      <dgm:prSet presAssocID="{C7F4BB1B-8754-4BE8-ACA3-D9723C9BFF94}" presName="sibTrans" presStyleCnt="0"/>
      <dgm:spPr/>
    </dgm:pt>
    <dgm:pt modelId="{1E55511E-EDAD-4B45-BFE0-3804961775F0}" type="pres">
      <dgm:prSet presAssocID="{3820DB21-7D4F-4A0B-AEE1-574BFF9F2A3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29EE61-0688-41CE-A7E7-3FF60DB2EE08}" srcId="{430C9C40-559D-44A6-9AE8-862954017FD0}" destId="{343AA7A0-DE36-43B8-912B-4F29CD34A039}" srcOrd="2" destOrd="0" parTransId="{E2EB632F-9001-4B71-B66A-86C27947063C}" sibTransId="{C7F4BB1B-8754-4BE8-ACA3-D9723C9BFF94}"/>
    <dgm:cxn modelId="{14ABD079-9FB3-488B-A4EB-62419E82D1DE}" type="presOf" srcId="{54EC155E-19C9-4673-8A82-A172A85F3848}" destId="{442AF809-5E4F-4B99-922E-936F4CDD6C02}" srcOrd="0" destOrd="0" presId="urn:microsoft.com/office/officeart/2005/8/layout/default#1"/>
    <dgm:cxn modelId="{AB4FF185-CE2C-48BE-9947-C924BAA773A2}" type="presOf" srcId="{430C9C40-559D-44A6-9AE8-862954017FD0}" destId="{0EAF573E-5ACF-4C43-B571-61FD6D4A6F9F}" srcOrd="0" destOrd="0" presId="urn:microsoft.com/office/officeart/2005/8/layout/default#1"/>
    <dgm:cxn modelId="{05DD8E99-2771-4574-AE4F-5AE193735B12}" srcId="{430C9C40-559D-44A6-9AE8-862954017FD0}" destId="{54EC155E-19C9-4673-8A82-A172A85F3848}" srcOrd="1" destOrd="0" parTransId="{AFE87476-715A-43E7-8D11-5E80AAC72C92}" sibTransId="{D7E19FF3-24A0-434A-8484-FFA9B76E6FCD}"/>
    <dgm:cxn modelId="{B09D30AC-B913-4B49-9D0F-123FCA712A14}" type="presOf" srcId="{3820DB21-7D4F-4A0B-AEE1-574BFF9F2A3F}" destId="{1E55511E-EDAD-4B45-BFE0-3804961775F0}" srcOrd="0" destOrd="0" presId="urn:microsoft.com/office/officeart/2005/8/layout/default#1"/>
    <dgm:cxn modelId="{02C686BA-021D-4161-A51F-51CEDFC3AE6E}" type="presOf" srcId="{D3A2F4DE-229A-41EF-8154-EB99EFE4E4F3}" destId="{C9777394-C0FD-4755-9BD2-F28918896512}" srcOrd="0" destOrd="0" presId="urn:microsoft.com/office/officeart/2005/8/layout/default#1"/>
    <dgm:cxn modelId="{5AE065D6-1E90-4118-8319-72C83D78E098}" type="presOf" srcId="{343AA7A0-DE36-43B8-912B-4F29CD34A039}" destId="{1610E78F-E199-469D-892A-DC80801656C0}" srcOrd="0" destOrd="0" presId="urn:microsoft.com/office/officeart/2005/8/layout/default#1"/>
    <dgm:cxn modelId="{EA4CBFEB-A8AB-4E05-B297-1EA46E585F01}" srcId="{430C9C40-559D-44A6-9AE8-862954017FD0}" destId="{3820DB21-7D4F-4A0B-AEE1-574BFF9F2A3F}" srcOrd="3" destOrd="0" parTransId="{C6D260E0-7D91-4B65-9669-266FD578122E}" sibTransId="{26C5E234-9908-435A-99E1-30D8983FA952}"/>
    <dgm:cxn modelId="{A9A0CAEB-BC3C-4FD9-9ABB-B801BF34E740}" srcId="{430C9C40-559D-44A6-9AE8-862954017FD0}" destId="{D3A2F4DE-229A-41EF-8154-EB99EFE4E4F3}" srcOrd="0" destOrd="0" parTransId="{9D05AEA2-2694-4442-8E06-C930F3FF2B64}" sibTransId="{758808D7-1C80-491C-AC13-6B1FFF9FDA72}"/>
    <dgm:cxn modelId="{738E8BC7-9860-4290-9E85-B616324403E8}" type="presParOf" srcId="{0EAF573E-5ACF-4C43-B571-61FD6D4A6F9F}" destId="{C9777394-C0FD-4755-9BD2-F28918896512}" srcOrd="0" destOrd="0" presId="urn:microsoft.com/office/officeart/2005/8/layout/default#1"/>
    <dgm:cxn modelId="{ADAA73AF-579B-4E9A-8E2A-3ECFA60F2B22}" type="presParOf" srcId="{0EAF573E-5ACF-4C43-B571-61FD6D4A6F9F}" destId="{2D0578CF-FBC0-4670-B470-AA69C26ED054}" srcOrd="1" destOrd="0" presId="urn:microsoft.com/office/officeart/2005/8/layout/default#1"/>
    <dgm:cxn modelId="{AD15CBCF-F706-4DAF-8259-C95F4D5BF851}" type="presParOf" srcId="{0EAF573E-5ACF-4C43-B571-61FD6D4A6F9F}" destId="{442AF809-5E4F-4B99-922E-936F4CDD6C02}" srcOrd="2" destOrd="0" presId="urn:microsoft.com/office/officeart/2005/8/layout/default#1"/>
    <dgm:cxn modelId="{B7986FDD-0337-4138-85B1-51B5A312C244}" type="presParOf" srcId="{0EAF573E-5ACF-4C43-B571-61FD6D4A6F9F}" destId="{7AEC7B33-38FA-420A-B6FD-5582F3C2C44C}" srcOrd="3" destOrd="0" presId="urn:microsoft.com/office/officeart/2005/8/layout/default#1"/>
    <dgm:cxn modelId="{D50850CD-CFA4-4EAB-BDAF-5477B0088CE8}" type="presParOf" srcId="{0EAF573E-5ACF-4C43-B571-61FD6D4A6F9F}" destId="{1610E78F-E199-469D-892A-DC80801656C0}" srcOrd="4" destOrd="0" presId="urn:microsoft.com/office/officeart/2005/8/layout/default#1"/>
    <dgm:cxn modelId="{6D377A19-1C41-4E21-AFF0-73B01DF01DDB}" type="presParOf" srcId="{0EAF573E-5ACF-4C43-B571-61FD6D4A6F9F}" destId="{FBDE9DEF-44A6-4FC1-A138-11CCC7A11243}" srcOrd="5" destOrd="0" presId="urn:microsoft.com/office/officeart/2005/8/layout/default#1"/>
    <dgm:cxn modelId="{E859AA88-A1CE-4540-982B-12A374A43542}" type="presParOf" srcId="{0EAF573E-5ACF-4C43-B571-61FD6D4A6F9F}" destId="{1E55511E-EDAD-4B45-BFE0-3804961775F0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0C9C40-559D-44A6-9AE8-862954017FD0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3A2F4DE-229A-41EF-8154-EB99EFE4E4F3}">
      <dgm:prSet phldrT="[Текст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fopA</a:t>
          </a:r>
          <a:endParaRPr lang="ru-RU" i="1" dirty="0">
            <a:solidFill>
              <a:schemeClr val="tx1"/>
            </a:solidFill>
          </a:endParaRPr>
        </a:p>
      </dgm:t>
    </dgm:pt>
    <dgm:pt modelId="{9D05AEA2-2694-4442-8E06-C930F3FF2B64}" type="parTrans" cxnId="{A9A0CAEB-BC3C-4FD9-9ABB-B801BF34E740}">
      <dgm:prSet/>
      <dgm:spPr/>
      <dgm:t>
        <a:bodyPr/>
        <a:lstStyle/>
        <a:p>
          <a:endParaRPr lang="ru-RU"/>
        </a:p>
      </dgm:t>
    </dgm:pt>
    <dgm:pt modelId="{758808D7-1C80-491C-AC13-6B1FFF9FDA72}" type="sibTrans" cxnId="{A9A0CAEB-BC3C-4FD9-9ABB-B801BF34E740}">
      <dgm:prSet/>
      <dgm:spPr/>
      <dgm:t>
        <a:bodyPr/>
        <a:lstStyle/>
        <a:p>
          <a:endParaRPr lang="ru-RU"/>
        </a:p>
      </dgm:t>
    </dgm:pt>
    <dgm:pt modelId="{54EC155E-19C9-4673-8A82-A172A85F3848}">
      <dgm:prSet phldrT="[Текст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iglBC</a:t>
          </a:r>
          <a:endParaRPr lang="ru-RU" i="1" dirty="0">
            <a:solidFill>
              <a:schemeClr val="tx1"/>
            </a:solidFill>
          </a:endParaRPr>
        </a:p>
      </dgm:t>
    </dgm:pt>
    <dgm:pt modelId="{AFE87476-715A-43E7-8D11-5E80AAC72C92}" type="parTrans" cxnId="{05DD8E99-2771-4574-AE4F-5AE193735B12}">
      <dgm:prSet/>
      <dgm:spPr/>
      <dgm:t>
        <a:bodyPr/>
        <a:lstStyle/>
        <a:p>
          <a:endParaRPr lang="ru-RU"/>
        </a:p>
      </dgm:t>
    </dgm:pt>
    <dgm:pt modelId="{D7E19FF3-24A0-434A-8484-FFA9B76E6FCD}" type="sibTrans" cxnId="{05DD8E99-2771-4574-AE4F-5AE193735B12}">
      <dgm:prSet/>
      <dgm:spPr/>
      <dgm:t>
        <a:bodyPr/>
        <a:lstStyle/>
        <a:p>
          <a:endParaRPr lang="ru-RU"/>
        </a:p>
      </dgm:t>
    </dgm:pt>
    <dgm:pt modelId="{343AA7A0-DE36-43B8-912B-4F29CD34A039}">
      <dgm:prSet phldrT="[Текст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ru-RU" altLang="ru-RU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ISFtu5</a:t>
          </a:r>
          <a:endParaRPr lang="ru-RU" i="1" dirty="0">
            <a:solidFill>
              <a:schemeClr val="tx1"/>
            </a:solidFill>
          </a:endParaRPr>
        </a:p>
      </dgm:t>
    </dgm:pt>
    <dgm:pt modelId="{E2EB632F-9001-4B71-B66A-86C27947063C}" type="parTrans" cxnId="{8129EE61-0688-41CE-A7E7-3FF60DB2EE08}">
      <dgm:prSet/>
      <dgm:spPr/>
      <dgm:t>
        <a:bodyPr/>
        <a:lstStyle/>
        <a:p>
          <a:endParaRPr lang="ru-RU"/>
        </a:p>
      </dgm:t>
    </dgm:pt>
    <dgm:pt modelId="{C7F4BB1B-8754-4BE8-ACA3-D9723C9BFF94}" type="sibTrans" cxnId="{8129EE61-0688-41CE-A7E7-3FF60DB2EE08}">
      <dgm:prSet/>
      <dgm:spPr/>
      <dgm:t>
        <a:bodyPr/>
        <a:lstStyle/>
        <a:p>
          <a:endParaRPr lang="ru-RU"/>
        </a:p>
      </dgm:t>
    </dgm:pt>
    <dgm:pt modelId="{3820DB21-7D4F-4A0B-AEE1-574BFF9F2A3F}">
      <dgm:prSet phldrT="[Текст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ru-RU" altLang="ru-RU" i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ISFtu</a:t>
          </a:r>
          <a:r>
            <a:rPr lang="en-US" altLang="ru-RU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i="1" dirty="0">
            <a:solidFill>
              <a:schemeClr val="tx1"/>
            </a:solidFill>
          </a:endParaRPr>
        </a:p>
      </dgm:t>
    </dgm:pt>
    <dgm:pt modelId="{C6D260E0-7D91-4B65-9669-266FD578122E}" type="parTrans" cxnId="{EA4CBFEB-A8AB-4E05-B297-1EA46E585F01}">
      <dgm:prSet/>
      <dgm:spPr/>
      <dgm:t>
        <a:bodyPr/>
        <a:lstStyle/>
        <a:p>
          <a:endParaRPr lang="ru-RU"/>
        </a:p>
      </dgm:t>
    </dgm:pt>
    <dgm:pt modelId="{26C5E234-9908-435A-99E1-30D8983FA952}" type="sibTrans" cxnId="{EA4CBFEB-A8AB-4E05-B297-1EA46E585F01}">
      <dgm:prSet/>
      <dgm:spPr/>
      <dgm:t>
        <a:bodyPr/>
        <a:lstStyle/>
        <a:p>
          <a:endParaRPr lang="ru-RU"/>
        </a:p>
      </dgm:t>
    </dgm:pt>
    <dgm:pt modelId="{0EAF573E-5ACF-4C43-B571-61FD6D4A6F9F}" type="pres">
      <dgm:prSet presAssocID="{430C9C40-559D-44A6-9AE8-862954017FD0}" presName="diagram" presStyleCnt="0">
        <dgm:presLayoutVars>
          <dgm:dir/>
          <dgm:resizeHandles val="exact"/>
        </dgm:presLayoutVars>
      </dgm:prSet>
      <dgm:spPr/>
    </dgm:pt>
    <dgm:pt modelId="{C9777394-C0FD-4755-9BD2-F28918896512}" type="pres">
      <dgm:prSet presAssocID="{D3A2F4DE-229A-41EF-8154-EB99EFE4E4F3}" presName="node" presStyleLbl="node1" presStyleIdx="0" presStyleCnt="4">
        <dgm:presLayoutVars>
          <dgm:bulletEnabled val="1"/>
        </dgm:presLayoutVars>
      </dgm:prSet>
      <dgm:spPr/>
    </dgm:pt>
    <dgm:pt modelId="{2D0578CF-FBC0-4670-B470-AA69C26ED054}" type="pres">
      <dgm:prSet presAssocID="{758808D7-1C80-491C-AC13-6B1FFF9FDA72}" presName="sibTrans" presStyleCnt="0"/>
      <dgm:spPr/>
    </dgm:pt>
    <dgm:pt modelId="{442AF809-5E4F-4B99-922E-936F4CDD6C02}" type="pres">
      <dgm:prSet presAssocID="{54EC155E-19C9-4673-8A82-A172A85F3848}" presName="node" presStyleLbl="node1" presStyleIdx="1" presStyleCnt="4">
        <dgm:presLayoutVars>
          <dgm:bulletEnabled val="1"/>
        </dgm:presLayoutVars>
      </dgm:prSet>
      <dgm:spPr/>
    </dgm:pt>
    <dgm:pt modelId="{7AEC7B33-38FA-420A-B6FD-5582F3C2C44C}" type="pres">
      <dgm:prSet presAssocID="{D7E19FF3-24A0-434A-8484-FFA9B76E6FCD}" presName="sibTrans" presStyleCnt="0"/>
      <dgm:spPr/>
    </dgm:pt>
    <dgm:pt modelId="{1610E78F-E199-469D-892A-DC80801656C0}" type="pres">
      <dgm:prSet presAssocID="{343AA7A0-DE36-43B8-912B-4F29CD34A039}" presName="node" presStyleLbl="node1" presStyleIdx="2" presStyleCnt="4">
        <dgm:presLayoutVars>
          <dgm:bulletEnabled val="1"/>
        </dgm:presLayoutVars>
      </dgm:prSet>
      <dgm:spPr/>
    </dgm:pt>
    <dgm:pt modelId="{FBDE9DEF-44A6-4FC1-A138-11CCC7A11243}" type="pres">
      <dgm:prSet presAssocID="{C7F4BB1B-8754-4BE8-ACA3-D9723C9BFF94}" presName="sibTrans" presStyleCnt="0"/>
      <dgm:spPr/>
    </dgm:pt>
    <dgm:pt modelId="{1E55511E-EDAD-4B45-BFE0-3804961775F0}" type="pres">
      <dgm:prSet presAssocID="{3820DB21-7D4F-4A0B-AEE1-574BFF9F2A3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29EE61-0688-41CE-A7E7-3FF60DB2EE08}" srcId="{430C9C40-559D-44A6-9AE8-862954017FD0}" destId="{343AA7A0-DE36-43B8-912B-4F29CD34A039}" srcOrd="2" destOrd="0" parTransId="{E2EB632F-9001-4B71-B66A-86C27947063C}" sibTransId="{C7F4BB1B-8754-4BE8-ACA3-D9723C9BFF94}"/>
    <dgm:cxn modelId="{14ABD079-9FB3-488B-A4EB-62419E82D1DE}" type="presOf" srcId="{54EC155E-19C9-4673-8A82-A172A85F3848}" destId="{442AF809-5E4F-4B99-922E-936F4CDD6C02}" srcOrd="0" destOrd="0" presId="urn:microsoft.com/office/officeart/2005/8/layout/default#2"/>
    <dgm:cxn modelId="{AB4FF185-CE2C-48BE-9947-C924BAA773A2}" type="presOf" srcId="{430C9C40-559D-44A6-9AE8-862954017FD0}" destId="{0EAF573E-5ACF-4C43-B571-61FD6D4A6F9F}" srcOrd="0" destOrd="0" presId="urn:microsoft.com/office/officeart/2005/8/layout/default#2"/>
    <dgm:cxn modelId="{05DD8E99-2771-4574-AE4F-5AE193735B12}" srcId="{430C9C40-559D-44A6-9AE8-862954017FD0}" destId="{54EC155E-19C9-4673-8A82-A172A85F3848}" srcOrd="1" destOrd="0" parTransId="{AFE87476-715A-43E7-8D11-5E80AAC72C92}" sibTransId="{D7E19FF3-24A0-434A-8484-FFA9B76E6FCD}"/>
    <dgm:cxn modelId="{B09D30AC-B913-4B49-9D0F-123FCA712A14}" type="presOf" srcId="{3820DB21-7D4F-4A0B-AEE1-574BFF9F2A3F}" destId="{1E55511E-EDAD-4B45-BFE0-3804961775F0}" srcOrd="0" destOrd="0" presId="urn:microsoft.com/office/officeart/2005/8/layout/default#2"/>
    <dgm:cxn modelId="{02C686BA-021D-4161-A51F-51CEDFC3AE6E}" type="presOf" srcId="{D3A2F4DE-229A-41EF-8154-EB99EFE4E4F3}" destId="{C9777394-C0FD-4755-9BD2-F28918896512}" srcOrd="0" destOrd="0" presId="urn:microsoft.com/office/officeart/2005/8/layout/default#2"/>
    <dgm:cxn modelId="{5AE065D6-1E90-4118-8319-72C83D78E098}" type="presOf" srcId="{343AA7A0-DE36-43B8-912B-4F29CD34A039}" destId="{1610E78F-E199-469D-892A-DC80801656C0}" srcOrd="0" destOrd="0" presId="urn:microsoft.com/office/officeart/2005/8/layout/default#2"/>
    <dgm:cxn modelId="{EA4CBFEB-A8AB-4E05-B297-1EA46E585F01}" srcId="{430C9C40-559D-44A6-9AE8-862954017FD0}" destId="{3820DB21-7D4F-4A0B-AEE1-574BFF9F2A3F}" srcOrd="3" destOrd="0" parTransId="{C6D260E0-7D91-4B65-9669-266FD578122E}" sibTransId="{26C5E234-9908-435A-99E1-30D8983FA952}"/>
    <dgm:cxn modelId="{A9A0CAEB-BC3C-4FD9-9ABB-B801BF34E740}" srcId="{430C9C40-559D-44A6-9AE8-862954017FD0}" destId="{D3A2F4DE-229A-41EF-8154-EB99EFE4E4F3}" srcOrd="0" destOrd="0" parTransId="{9D05AEA2-2694-4442-8E06-C930F3FF2B64}" sibTransId="{758808D7-1C80-491C-AC13-6B1FFF9FDA72}"/>
    <dgm:cxn modelId="{738E8BC7-9860-4290-9E85-B616324403E8}" type="presParOf" srcId="{0EAF573E-5ACF-4C43-B571-61FD6D4A6F9F}" destId="{C9777394-C0FD-4755-9BD2-F28918896512}" srcOrd="0" destOrd="0" presId="urn:microsoft.com/office/officeart/2005/8/layout/default#2"/>
    <dgm:cxn modelId="{ADAA73AF-579B-4E9A-8E2A-3ECFA60F2B22}" type="presParOf" srcId="{0EAF573E-5ACF-4C43-B571-61FD6D4A6F9F}" destId="{2D0578CF-FBC0-4670-B470-AA69C26ED054}" srcOrd="1" destOrd="0" presId="urn:microsoft.com/office/officeart/2005/8/layout/default#2"/>
    <dgm:cxn modelId="{AD15CBCF-F706-4DAF-8259-C95F4D5BF851}" type="presParOf" srcId="{0EAF573E-5ACF-4C43-B571-61FD6D4A6F9F}" destId="{442AF809-5E4F-4B99-922E-936F4CDD6C02}" srcOrd="2" destOrd="0" presId="urn:microsoft.com/office/officeart/2005/8/layout/default#2"/>
    <dgm:cxn modelId="{B7986FDD-0337-4138-85B1-51B5A312C244}" type="presParOf" srcId="{0EAF573E-5ACF-4C43-B571-61FD6D4A6F9F}" destId="{7AEC7B33-38FA-420A-B6FD-5582F3C2C44C}" srcOrd="3" destOrd="0" presId="urn:microsoft.com/office/officeart/2005/8/layout/default#2"/>
    <dgm:cxn modelId="{D50850CD-CFA4-4EAB-BDAF-5477B0088CE8}" type="presParOf" srcId="{0EAF573E-5ACF-4C43-B571-61FD6D4A6F9F}" destId="{1610E78F-E199-469D-892A-DC80801656C0}" srcOrd="4" destOrd="0" presId="urn:microsoft.com/office/officeart/2005/8/layout/default#2"/>
    <dgm:cxn modelId="{6D377A19-1C41-4E21-AFF0-73B01DF01DDB}" type="presParOf" srcId="{0EAF573E-5ACF-4C43-B571-61FD6D4A6F9F}" destId="{FBDE9DEF-44A6-4FC1-A138-11CCC7A11243}" srcOrd="5" destOrd="0" presId="urn:microsoft.com/office/officeart/2005/8/layout/default#2"/>
    <dgm:cxn modelId="{E859AA88-A1CE-4540-982B-12A374A43542}" type="presParOf" srcId="{0EAF573E-5ACF-4C43-B571-61FD6D4A6F9F}" destId="{1E55511E-EDAD-4B45-BFE0-3804961775F0}" srcOrd="6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0C9C40-559D-44A6-9AE8-862954017FD0}" type="doc">
      <dgm:prSet loTypeId="urn:microsoft.com/office/officeart/2005/8/layout/default#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3A2F4DE-229A-41EF-8154-EB99EFE4E4F3}">
      <dgm:prSet phldrT="[Текст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omp</a:t>
          </a:r>
          <a:endParaRPr lang="ru-RU" i="1" dirty="0">
            <a:solidFill>
              <a:schemeClr val="tx1"/>
            </a:solidFill>
          </a:endParaRPr>
        </a:p>
      </dgm:t>
    </dgm:pt>
    <dgm:pt modelId="{9D05AEA2-2694-4442-8E06-C930F3FF2B64}" type="parTrans" cxnId="{A9A0CAEB-BC3C-4FD9-9ABB-B801BF34E740}">
      <dgm:prSet/>
      <dgm:spPr/>
      <dgm:t>
        <a:bodyPr/>
        <a:lstStyle/>
        <a:p>
          <a:endParaRPr lang="ru-RU"/>
        </a:p>
      </dgm:t>
    </dgm:pt>
    <dgm:pt modelId="{758808D7-1C80-491C-AC13-6B1FFF9FDA72}" type="sibTrans" cxnId="{A9A0CAEB-BC3C-4FD9-9ABB-B801BF34E740}">
      <dgm:prSet/>
      <dgm:spPr/>
      <dgm:t>
        <a:bodyPr/>
        <a:lstStyle/>
        <a:p>
          <a:endParaRPr lang="ru-RU"/>
        </a:p>
      </dgm:t>
    </dgm:pt>
    <dgm:pt modelId="{54EC155E-19C9-4673-8A82-A172A85F3848}">
      <dgm:prSet phldrT="[Текст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</a:rPr>
            <a:t>IS711</a:t>
          </a:r>
          <a:endParaRPr lang="ru-RU" i="1" dirty="0">
            <a:solidFill>
              <a:schemeClr val="tx1"/>
            </a:solidFill>
          </a:endParaRPr>
        </a:p>
      </dgm:t>
    </dgm:pt>
    <dgm:pt modelId="{AFE87476-715A-43E7-8D11-5E80AAC72C92}" type="parTrans" cxnId="{05DD8E99-2771-4574-AE4F-5AE193735B12}">
      <dgm:prSet/>
      <dgm:spPr/>
      <dgm:t>
        <a:bodyPr/>
        <a:lstStyle/>
        <a:p>
          <a:endParaRPr lang="ru-RU"/>
        </a:p>
      </dgm:t>
    </dgm:pt>
    <dgm:pt modelId="{D7E19FF3-24A0-434A-8484-FFA9B76E6FCD}" type="sibTrans" cxnId="{05DD8E99-2771-4574-AE4F-5AE193735B12}">
      <dgm:prSet/>
      <dgm:spPr/>
      <dgm:t>
        <a:bodyPr/>
        <a:lstStyle/>
        <a:p>
          <a:endParaRPr lang="ru-RU"/>
        </a:p>
      </dgm:t>
    </dgm:pt>
    <dgm:pt modelId="{343AA7A0-DE36-43B8-912B-4F29CD34A039}">
      <dgm:prSet phldrT="[Текст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altLang="ru-RU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ITS</a:t>
          </a:r>
          <a:endParaRPr lang="ru-RU" i="1" dirty="0">
            <a:solidFill>
              <a:schemeClr val="tx1"/>
            </a:solidFill>
          </a:endParaRPr>
        </a:p>
      </dgm:t>
    </dgm:pt>
    <dgm:pt modelId="{E2EB632F-9001-4B71-B66A-86C27947063C}" type="parTrans" cxnId="{8129EE61-0688-41CE-A7E7-3FF60DB2EE08}">
      <dgm:prSet/>
      <dgm:spPr/>
      <dgm:t>
        <a:bodyPr/>
        <a:lstStyle/>
        <a:p>
          <a:endParaRPr lang="ru-RU"/>
        </a:p>
      </dgm:t>
    </dgm:pt>
    <dgm:pt modelId="{C7F4BB1B-8754-4BE8-ACA3-D9723C9BFF94}" type="sibTrans" cxnId="{8129EE61-0688-41CE-A7E7-3FF60DB2EE08}">
      <dgm:prSet/>
      <dgm:spPr/>
      <dgm:t>
        <a:bodyPr/>
        <a:lstStyle/>
        <a:p>
          <a:endParaRPr lang="ru-RU"/>
        </a:p>
      </dgm:t>
    </dgm:pt>
    <dgm:pt modelId="{3820DB21-7D4F-4A0B-AEE1-574BFF9F2A3F}">
      <dgm:prSet phldrT="[Текст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altLang="ru-RU" i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wboA</a:t>
          </a:r>
          <a:endParaRPr lang="ru-RU" i="1" dirty="0">
            <a:solidFill>
              <a:schemeClr val="tx1"/>
            </a:solidFill>
          </a:endParaRPr>
        </a:p>
      </dgm:t>
    </dgm:pt>
    <dgm:pt modelId="{C6D260E0-7D91-4B65-9669-266FD578122E}" type="parTrans" cxnId="{EA4CBFEB-A8AB-4E05-B297-1EA46E585F01}">
      <dgm:prSet/>
      <dgm:spPr/>
      <dgm:t>
        <a:bodyPr/>
        <a:lstStyle/>
        <a:p>
          <a:endParaRPr lang="ru-RU"/>
        </a:p>
      </dgm:t>
    </dgm:pt>
    <dgm:pt modelId="{26C5E234-9908-435A-99E1-30D8983FA952}" type="sibTrans" cxnId="{EA4CBFEB-A8AB-4E05-B297-1EA46E585F01}">
      <dgm:prSet/>
      <dgm:spPr/>
      <dgm:t>
        <a:bodyPr/>
        <a:lstStyle/>
        <a:p>
          <a:endParaRPr lang="ru-RU"/>
        </a:p>
      </dgm:t>
    </dgm:pt>
    <dgm:pt modelId="{0EAF573E-5ACF-4C43-B571-61FD6D4A6F9F}" type="pres">
      <dgm:prSet presAssocID="{430C9C40-559D-44A6-9AE8-862954017FD0}" presName="diagram" presStyleCnt="0">
        <dgm:presLayoutVars>
          <dgm:dir/>
          <dgm:resizeHandles val="exact"/>
        </dgm:presLayoutVars>
      </dgm:prSet>
      <dgm:spPr/>
    </dgm:pt>
    <dgm:pt modelId="{C9777394-C0FD-4755-9BD2-F28918896512}" type="pres">
      <dgm:prSet presAssocID="{D3A2F4DE-229A-41EF-8154-EB99EFE4E4F3}" presName="node" presStyleLbl="node1" presStyleIdx="0" presStyleCnt="4">
        <dgm:presLayoutVars>
          <dgm:bulletEnabled val="1"/>
        </dgm:presLayoutVars>
      </dgm:prSet>
      <dgm:spPr/>
    </dgm:pt>
    <dgm:pt modelId="{2D0578CF-FBC0-4670-B470-AA69C26ED054}" type="pres">
      <dgm:prSet presAssocID="{758808D7-1C80-491C-AC13-6B1FFF9FDA72}" presName="sibTrans" presStyleCnt="0"/>
      <dgm:spPr/>
    </dgm:pt>
    <dgm:pt modelId="{442AF809-5E4F-4B99-922E-936F4CDD6C02}" type="pres">
      <dgm:prSet presAssocID="{54EC155E-19C9-4673-8A82-A172A85F3848}" presName="node" presStyleLbl="node1" presStyleIdx="1" presStyleCnt="4">
        <dgm:presLayoutVars>
          <dgm:bulletEnabled val="1"/>
        </dgm:presLayoutVars>
      </dgm:prSet>
      <dgm:spPr/>
    </dgm:pt>
    <dgm:pt modelId="{7AEC7B33-38FA-420A-B6FD-5582F3C2C44C}" type="pres">
      <dgm:prSet presAssocID="{D7E19FF3-24A0-434A-8484-FFA9B76E6FCD}" presName="sibTrans" presStyleCnt="0"/>
      <dgm:spPr/>
    </dgm:pt>
    <dgm:pt modelId="{1610E78F-E199-469D-892A-DC80801656C0}" type="pres">
      <dgm:prSet presAssocID="{343AA7A0-DE36-43B8-912B-4F29CD34A039}" presName="node" presStyleLbl="node1" presStyleIdx="2" presStyleCnt="4">
        <dgm:presLayoutVars>
          <dgm:bulletEnabled val="1"/>
        </dgm:presLayoutVars>
      </dgm:prSet>
      <dgm:spPr/>
    </dgm:pt>
    <dgm:pt modelId="{FBDE9DEF-44A6-4FC1-A138-11CCC7A11243}" type="pres">
      <dgm:prSet presAssocID="{C7F4BB1B-8754-4BE8-ACA3-D9723C9BFF94}" presName="sibTrans" presStyleCnt="0"/>
      <dgm:spPr/>
    </dgm:pt>
    <dgm:pt modelId="{1E55511E-EDAD-4B45-BFE0-3804961775F0}" type="pres">
      <dgm:prSet presAssocID="{3820DB21-7D4F-4A0B-AEE1-574BFF9F2A3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29EE61-0688-41CE-A7E7-3FF60DB2EE08}" srcId="{430C9C40-559D-44A6-9AE8-862954017FD0}" destId="{343AA7A0-DE36-43B8-912B-4F29CD34A039}" srcOrd="2" destOrd="0" parTransId="{E2EB632F-9001-4B71-B66A-86C27947063C}" sibTransId="{C7F4BB1B-8754-4BE8-ACA3-D9723C9BFF94}"/>
    <dgm:cxn modelId="{14ABD079-9FB3-488B-A4EB-62419E82D1DE}" type="presOf" srcId="{54EC155E-19C9-4673-8A82-A172A85F3848}" destId="{442AF809-5E4F-4B99-922E-936F4CDD6C02}" srcOrd="0" destOrd="0" presId="urn:microsoft.com/office/officeart/2005/8/layout/default#3"/>
    <dgm:cxn modelId="{AB4FF185-CE2C-48BE-9947-C924BAA773A2}" type="presOf" srcId="{430C9C40-559D-44A6-9AE8-862954017FD0}" destId="{0EAF573E-5ACF-4C43-B571-61FD6D4A6F9F}" srcOrd="0" destOrd="0" presId="urn:microsoft.com/office/officeart/2005/8/layout/default#3"/>
    <dgm:cxn modelId="{05DD8E99-2771-4574-AE4F-5AE193735B12}" srcId="{430C9C40-559D-44A6-9AE8-862954017FD0}" destId="{54EC155E-19C9-4673-8A82-A172A85F3848}" srcOrd="1" destOrd="0" parTransId="{AFE87476-715A-43E7-8D11-5E80AAC72C92}" sibTransId="{D7E19FF3-24A0-434A-8484-FFA9B76E6FCD}"/>
    <dgm:cxn modelId="{B09D30AC-B913-4B49-9D0F-123FCA712A14}" type="presOf" srcId="{3820DB21-7D4F-4A0B-AEE1-574BFF9F2A3F}" destId="{1E55511E-EDAD-4B45-BFE0-3804961775F0}" srcOrd="0" destOrd="0" presId="urn:microsoft.com/office/officeart/2005/8/layout/default#3"/>
    <dgm:cxn modelId="{02C686BA-021D-4161-A51F-51CEDFC3AE6E}" type="presOf" srcId="{D3A2F4DE-229A-41EF-8154-EB99EFE4E4F3}" destId="{C9777394-C0FD-4755-9BD2-F28918896512}" srcOrd="0" destOrd="0" presId="urn:microsoft.com/office/officeart/2005/8/layout/default#3"/>
    <dgm:cxn modelId="{5AE065D6-1E90-4118-8319-72C83D78E098}" type="presOf" srcId="{343AA7A0-DE36-43B8-912B-4F29CD34A039}" destId="{1610E78F-E199-469D-892A-DC80801656C0}" srcOrd="0" destOrd="0" presId="urn:microsoft.com/office/officeart/2005/8/layout/default#3"/>
    <dgm:cxn modelId="{EA4CBFEB-A8AB-4E05-B297-1EA46E585F01}" srcId="{430C9C40-559D-44A6-9AE8-862954017FD0}" destId="{3820DB21-7D4F-4A0B-AEE1-574BFF9F2A3F}" srcOrd="3" destOrd="0" parTransId="{C6D260E0-7D91-4B65-9669-266FD578122E}" sibTransId="{26C5E234-9908-435A-99E1-30D8983FA952}"/>
    <dgm:cxn modelId="{A9A0CAEB-BC3C-4FD9-9ABB-B801BF34E740}" srcId="{430C9C40-559D-44A6-9AE8-862954017FD0}" destId="{D3A2F4DE-229A-41EF-8154-EB99EFE4E4F3}" srcOrd="0" destOrd="0" parTransId="{9D05AEA2-2694-4442-8E06-C930F3FF2B64}" sibTransId="{758808D7-1C80-491C-AC13-6B1FFF9FDA72}"/>
    <dgm:cxn modelId="{738E8BC7-9860-4290-9E85-B616324403E8}" type="presParOf" srcId="{0EAF573E-5ACF-4C43-B571-61FD6D4A6F9F}" destId="{C9777394-C0FD-4755-9BD2-F28918896512}" srcOrd="0" destOrd="0" presId="urn:microsoft.com/office/officeart/2005/8/layout/default#3"/>
    <dgm:cxn modelId="{ADAA73AF-579B-4E9A-8E2A-3ECFA60F2B22}" type="presParOf" srcId="{0EAF573E-5ACF-4C43-B571-61FD6D4A6F9F}" destId="{2D0578CF-FBC0-4670-B470-AA69C26ED054}" srcOrd="1" destOrd="0" presId="urn:microsoft.com/office/officeart/2005/8/layout/default#3"/>
    <dgm:cxn modelId="{AD15CBCF-F706-4DAF-8259-C95F4D5BF851}" type="presParOf" srcId="{0EAF573E-5ACF-4C43-B571-61FD6D4A6F9F}" destId="{442AF809-5E4F-4B99-922E-936F4CDD6C02}" srcOrd="2" destOrd="0" presId="urn:microsoft.com/office/officeart/2005/8/layout/default#3"/>
    <dgm:cxn modelId="{B7986FDD-0337-4138-85B1-51B5A312C244}" type="presParOf" srcId="{0EAF573E-5ACF-4C43-B571-61FD6D4A6F9F}" destId="{7AEC7B33-38FA-420A-B6FD-5582F3C2C44C}" srcOrd="3" destOrd="0" presId="urn:microsoft.com/office/officeart/2005/8/layout/default#3"/>
    <dgm:cxn modelId="{D50850CD-CFA4-4EAB-BDAF-5477B0088CE8}" type="presParOf" srcId="{0EAF573E-5ACF-4C43-B571-61FD6D4A6F9F}" destId="{1610E78F-E199-469D-892A-DC80801656C0}" srcOrd="4" destOrd="0" presId="urn:microsoft.com/office/officeart/2005/8/layout/default#3"/>
    <dgm:cxn modelId="{6D377A19-1C41-4E21-AFF0-73B01DF01DDB}" type="presParOf" srcId="{0EAF573E-5ACF-4C43-B571-61FD6D4A6F9F}" destId="{FBDE9DEF-44A6-4FC1-A138-11CCC7A11243}" srcOrd="5" destOrd="0" presId="urn:microsoft.com/office/officeart/2005/8/layout/default#3"/>
    <dgm:cxn modelId="{E859AA88-A1CE-4540-982B-12A374A43542}" type="presParOf" srcId="{0EAF573E-5ACF-4C43-B571-61FD6D4A6F9F}" destId="{1E55511E-EDAD-4B45-BFE0-3804961775F0}" srcOrd="6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30C9C40-559D-44A6-9AE8-862954017FD0}" type="doc">
      <dgm:prSet loTypeId="urn:microsoft.com/office/officeart/2005/8/layout/default#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3A2F4DE-229A-41EF-8154-EB99EFE4E4F3}">
      <dgm:prSet phldrT="[Текст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</a:rPr>
            <a:t>23S </a:t>
          </a:r>
          <a:r>
            <a:rPr lang="ru-RU" i="1" dirty="0" err="1">
              <a:solidFill>
                <a:schemeClr val="tx1"/>
              </a:solidFill>
            </a:rPr>
            <a:t>рДНК</a:t>
          </a:r>
          <a:endParaRPr lang="ru-RU" i="1" dirty="0">
            <a:solidFill>
              <a:schemeClr val="tx1"/>
            </a:solidFill>
          </a:endParaRPr>
        </a:p>
      </dgm:t>
    </dgm:pt>
    <dgm:pt modelId="{9D05AEA2-2694-4442-8E06-C930F3FF2B64}" type="parTrans" cxnId="{A9A0CAEB-BC3C-4FD9-9ABB-B801BF34E740}">
      <dgm:prSet/>
      <dgm:spPr/>
      <dgm:t>
        <a:bodyPr/>
        <a:lstStyle/>
        <a:p>
          <a:endParaRPr lang="ru-RU"/>
        </a:p>
      </dgm:t>
    </dgm:pt>
    <dgm:pt modelId="{758808D7-1C80-491C-AC13-6B1FFF9FDA72}" type="sibTrans" cxnId="{A9A0CAEB-BC3C-4FD9-9ABB-B801BF34E740}">
      <dgm:prSet/>
      <dgm:spPr/>
      <dgm:t>
        <a:bodyPr/>
        <a:lstStyle/>
        <a:p>
          <a:endParaRPr lang="ru-RU"/>
        </a:p>
      </dgm:t>
    </dgm:pt>
    <dgm:pt modelId="{54EC155E-19C9-4673-8A82-A172A85F3848}">
      <dgm:prSet phldrT="[Текст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i="1" dirty="0">
              <a:solidFill>
                <a:schemeClr val="tx1"/>
              </a:solidFill>
            </a:rPr>
            <a:t>TTS</a:t>
          </a:r>
          <a:r>
            <a:rPr lang="ru-RU" i="1" dirty="0">
              <a:solidFill>
                <a:schemeClr val="tx1"/>
              </a:solidFill>
            </a:rPr>
            <a:t>1</a:t>
          </a:r>
        </a:p>
      </dgm:t>
    </dgm:pt>
    <dgm:pt modelId="{AFE87476-715A-43E7-8D11-5E80AAC72C92}" type="parTrans" cxnId="{05DD8E99-2771-4574-AE4F-5AE193735B12}">
      <dgm:prSet/>
      <dgm:spPr/>
      <dgm:t>
        <a:bodyPr/>
        <a:lstStyle/>
        <a:p>
          <a:endParaRPr lang="ru-RU"/>
        </a:p>
      </dgm:t>
    </dgm:pt>
    <dgm:pt modelId="{D7E19FF3-24A0-434A-8484-FFA9B76E6FCD}" type="sibTrans" cxnId="{05DD8E99-2771-4574-AE4F-5AE193735B12}">
      <dgm:prSet/>
      <dgm:spPr/>
      <dgm:t>
        <a:bodyPr/>
        <a:lstStyle/>
        <a:p>
          <a:endParaRPr lang="ru-RU"/>
        </a:p>
      </dgm:t>
    </dgm:pt>
    <dgm:pt modelId="{343AA7A0-DE36-43B8-912B-4F29CD34A039}">
      <dgm:prSet phldrT="[Текст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altLang="ru-RU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ITS</a:t>
          </a:r>
          <a:endParaRPr lang="ru-RU" i="1" dirty="0">
            <a:solidFill>
              <a:schemeClr val="tx1"/>
            </a:solidFill>
          </a:endParaRPr>
        </a:p>
      </dgm:t>
    </dgm:pt>
    <dgm:pt modelId="{E2EB632F-9001-4B71-B66A-86C27947063C}" type="parTrans" cxnId="{8129EE61-0688-41CE-A7E7-3FF60DB2EE08}">
      <dgm:prSet/>
      <dgm:spPr/>
      <dgm:t>
        <a:bodyPr/>
        <a:lstStyle/>
        <a:p>
          <a:endParaRPr lang="ru-RU"/>
        </a:p>
      </dgm:t>
    </dgm:pt>
    <dgm:pt modelId="{C7F4BB1B-8754-4BE8-ACA3-D9723C9BFF94}" type="sibTrans" cxnId="{8129EE61-0688-41CE-A7E7-3FF60DB2EE08}">
      <dgm:prSet/>
      <dgm:spPr/>
      <dgm:t>
        <a:bodyPr/>
        <a:lstStyle/>
        <a:p>
          <a:endParaRPr lang="ru-RU"/>
        </a:p>
      </dgm:t>
    </dgm:pt>
    <dgm:pt modelId="{3820DB21-7D4F-4A0B-AEE1-574BFF9F2A3F}">
      <dgm:prSet phldrT="[Текст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i="1" dirty="0" err="1">
              <a:solidFill>
                <a:schemeClr val="tx1"/>
              </a:solidFill>
            </a:rPr>
            <a:t>narK</a:t>
          </a:r>
          <a:r>
            <a:rPr lang="en-US" dirty="0">
              <a:solidFill>
                <a:schemeClr val="tx1"/>
              </a:solidFill>
            </a:rPr>
            <a:t> </a:t>
          </a:r>
          <a:endParaRPr lang="ru-RU" i="1" dirty="0">
            <a:solidFill>
              <a:schemeClr val="tx1"/>
            </a:solidFill>
          </a:endParaRPr>
        </a:p>
      </dgm:t>
    </dgm:pt>
    <dgm:pt modelId="{C6D260E0-7D91-4B65-9669-266FD578122E}" type="parTrans" cxnId="{EA4CBFEB-A8AB-4E05-B297-1EA46E585F01}">
      <dgm:prSet/>
      <dgm:spPr/>
      <dgm:t>
        <a:bodyPr/>
        <a:lstStyle/>
        <a:p>
          <a:endParaRPr lang="ru-RU"/>
        </a:p>
      </dgm:t>
    </dgm:pt>
    <dgm:pt modelId="{26C5E234-9908-435A-99E1-30D8983FA952}" type="sibTrans" cxnId="{EA4CBFEB-A8AB-4E05-B297-1EA46E585F01}">
      <dgm:prSet/>
      <dgm:spPr/>
      <dgm:t>
        <a:bodyPr/>
        <a:lstStyle/>
        <a:p>
          <a:endParaRPr lang="ru-RU"/>
        </a:p>
      </dgm:t>
    </dgm:pt>
    <dgm:pt modelId="{0EAF573E-5ACF-4C43-B571-61FD6D4A6F9F}" type="pres">
      <dgm:prSet presAssocID="{430C9C40-559D-44A6-9AE8-862954017FD0}" presName="diagram" presStyleCnt="0">
        <dgm:presLayoutVars>
          <dgm:dir/>
          <dgm:resizeHandles val="exact"/>
        </dgm:presLayoutVars>
      </dgm:prSet>
      <dgm:spPr/>
    </dgm:pt>
    <dgm:pt modelId="{C9777394-C0FD-4755-9BD2-F28918896512}" type="pres">
      <dgm:prSet presAssocID="{D3A2F4DE-229A-41EF-8154-EB99EFE4E4F3}" presName="node" presStyleLbl="node1" presStyleIdx="0" presStyleCnt="4">
        <dgm:presLayoutVars>
          <dgm:bulletEnabled val="1"/>
        </dgm:presLayoutVars>
      </dgm:prSet>
      <dgm:spPr/>
    </dgm:pt>
    <dgm:pt modelId="{2D0578CF-FBC0-4670-B470-AA69C26ED054}" type="pres">
      <dgm:prSet presAssocID="{758808D7-1C80-491C-AC13-6B1FFF9FDA72}" presName="sibTrans" presStyleCnt="0"/>
      <dgm:spPr/>
    </dgm:pt>
    <dgm:pt modelId="{442AF809-5E4F-4B99-922E-936F4CDD6C02}" type="pres">
      <dgm:prSet presAssocID="{54EC155E-19C9-4673-8A82-A172A85F3848}" presName="node" presStyleLbl="node1" presStyleIdx="1" presStyleCnt="4" custLinFactNeighborX="-4675" custLinFactNeighborY="-2901">
        <dgm:presLayoutVars>
          <dgm:bulletEnabled val="1"/>
        </dgm:presLayoutVars>
      </dgm:prSet>
      <dgm:spPr/>
    </dgm:pt>
    <dgm:pt modelId="{7AEC7B33-38FA-420A-B6FD-5582F3C2C44C}" type="pres">
      <dgm:prSet presAssocID="{D7E19FF3-24A0-434A-8484-FFA9B76E6FCD}" presName="sibTrans" presStyleCnt="0"/>
      <dgm:spPr/>
    </dgm:pt>
    <dgm:pt modelId="{1610E78F-E199-469D-892A-DC80801656C0}" type="pres">
      <dgm:prSet presAssocID="{343AA7A0-DE36-43B8-912B-4F29CD34A039}" presName="node" presStyleLbl="node1" presStyleIdx="2" presStyleCnt="4">
        <dgm:presLayoutVars>
          <dgm:bulletEnabled val="1"/>
        </dgm:presLayoutVars>
      </dgm:prSet>
      <dgm:spPr/>
    </dgm:pt>
    <dgm:pt modelId="{FBDE9DEF-44A6-4FC1-A138-11CCC7A11243}" type="pres">
      <dgm:prSet presAssocID="{C7F4BB1B-8754-4BE8-ACA3-D9723C9BFF94}" presName="sibTrans" presStyleCnt="0"/>
      <dgm:spPr/>
    </dgm:pt>
    <dgm:pt modelId="{1E55511E-EDAD-4B45-BFE0-3804961775F0}" type="pres">
      <dgm:prSet presAssocID="{3820DB21-7D4F-4A0B-AEE1-574BFF9F2A3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29EE61-0688-41CE-A7E7-3FF60DB2EE08}" srcId="{430C9C40-559D-44A6-9AE8-862954017FD0}" destId="{343AA7A0-DE36-43B8-912B-4F29CD34A039}" srcOrd="2" destOrd="0" parTransId="{E2EB632F-9001-4B71-B66A-86C27947063C}" sibTransId="{C7F4BB1B-8754-4BE8-ACA3-D9723C9BFF94}"/>
    <dgm:cxn modelId="{14ABD079-9FB3-488B-A4EB-62419E82D1DE}" type="presOf" srcId="{54EC155E-19C9-4673-8A82-A172A85F3848}" destId="{442AF809-5E4F-4B99-922E-936F4CDD6C02}" srcOrd="0" destOrd="0" presId="urn:microsoft.com/office/officeart/2005/8/layout/default#4"/>
    <dgm:cxn modelId="{AB4FF185-CE2C-48BE-9947-C924BAA773A2}" type="presOf" srcId="{430C9C40-559D-44A6-9AE8-862954017FD0}" destId="{0EAF573E-5ACF-4C43-B571-61FD6D4A6F9F}" srcOrd="0" destOrd="0" presId="urn:microsoft.com/office/officeart/2005/8/layout/default#4"/>
    <dgm:cxn modelId="{05DD8E99-2771-4574-AE4F-5AE193735B12}" srcId="{430C9C40-559D-44A6-9AE8-862954017FD0}" destId="{54EC155E-19C9-4673-8A82-A172A85F3848}" srcOrd="1" destOrd="0" parTransId="{AFE87476-715A-43E7-8D11-5E80AAC72C92}" sibTransId="{D7E19FF3-24A0-434A-8484-FFA9B76E6FCD}"/>
    <dgm:cxn modelId="{B09D30AC-B913-4B49-9D0F-123FCA712A14}" type="presOf" srcId="{3820DB21-7D4F-4A0B-AEE1-574BFF9F2A3F}" destId="{1E55511E-EDAD-4B45-BFE0-3804961775F0}" srcOrd="0" destOrd="0" presId="urn:microsoft.com/office/officeart/2005/8/layout/default#4"/>
    <dgm:cxn modelId="{02C686BA-021D-4161-A51F-51CEDFC3AE6E}" type="presOf" srcId="{D3A2F4DE-229A-41EF-8154-EB99EFE4E4F3}" destId="{C9777394-C0FD-4755-9BD2-F28918896512}" srcOrd="0" destOrd="0" presId="urn:microsoft.com/office/officeart/2005/8/layout/default#4"/>
    <dgm:cxn modelId="{5AE065D6-1E90-4118-8319-72C83D78E098}" type="presOf" srcId="{343AA7A0-DE36-43B8-912B-4F29CD34A039}" destId="{1610E78F-E199-469D-892A-DC80801656C0}" srcOrd="0" destOrd="0" presId="urn:microsoft.com/office/officeart/2005/8/layout/default#4"/>
    <dgm:cxn modelId="{EA4CBFEB-A8AB-4E05-B297-1EA46E585F01}" srcId="{430C9C40-559D-44A6-9AE8-862954017FD0}" destId="{3820DB21-7D4F-4A0B-AEE1-574BFF9F2A3F}" srcOrd="3" destOrd="0" parTransId="{C6D260E0-7D91-4B65-9669-266FD578122E}" sibTransId="{26C5E234-9908-435A-99E1-30D8983FA952}"/>
    <dgm:cxn modelId="{A9A0CAEB-BC3C-4FD9-9ABB-B801BF34E740}" srcId="{430C9C40-559D-44A6-9AE8-862954017FD0}" destId="{D3A2F4DE-229A-41EF-8154-EB99EFE4E4F3}" srcOrd="0" destOrd="0" parTransId="{9D05AEA2-2694-4442-8E06-C930F3FF2B64}" sibTransId="{758808D7-1C80-491C-AC13-6B1FFF9FDA72}"/>
    <dgm:cxn modelId="{738E8BC7-9860-4290-9E85-B616324403E8}" type="presParOf" srcId="{0EAF573E-5ACF-4C43-B571-61FD6D4A6F9F}" destId="{C9777394-C0FD-4755-9BD2-F28918896512}" srcOrd="0" destOrd="0" presId="urn:microsoft.com/office/officeart/2005/8/layout/default#4"/>
    <dgm:cxn modelId="{ADAA73AF-579B-4E9A-8E2A-3ECFA60F2B22}" type="presParOf" srcId="{0EAF573E-5ACF-4C43-B571-61FD6D4A6F9F}" destId="{2D0578CF-FBC0-4670-B470-AA69C26ED054}" srcOrd="1" destOrd="0" presId="urn:microsoft.com/office/officeart/2005/8/layout/default#4"/>
    <dgm:cxn modelId="{AD15CBCF-F706-4DAF-8259-C95F4D5BF851}" type="presParOf" srcId="{0EAF573E-5ACF-4C43-B571-61FD6D4A6F9F}" destId="{442AF809-5E4F-4B99-922E-936F4CDD6C02}" srcOrd="2" destOrd="0" presId="urn:microsoft.com/office/officeart/2005/8/layout/default#4"/>
    <dgm:cxn modelId="{B7986FDD-0337-4138-85B1-51B5A312C244}" type="presParOf" srcId="{0EAF573E-5ACF-4C43-B571-61FD6D4A6F9F}" destId="{7AEC7B33-38FA-420A-B6FD-5582F3C2C44C}" srcOrd="3" destOrd="0" presId="urn:microsoft.com/office/officeart/2005/8/layout/default#4"/>
    <dgm:cxn modelId="{D50850CD-CFA4-4EAB-BDAF-5477B0088CE8}" type="presParOf" srcId="{0EAF573E-5ACF-4C43-B571-61FD6D4A6F9F}" destId="{1610E78F-E199-469D-892A-DC80801656C0}" srcOrd="4" destOrd="0" presId="urn:microsoft.com/office/officeart/2005/8/layout/default#4"/>
    <dgm:cxn modelId="{6D377A19-1C41-4E21-AFF0-73B01DF01DDB}" type="presParOf" srcId="{0EAF573E-5ACF-4C43-B571-61FD6D4A6F9F}" destId="{FBDE9DEF-44A6-4FC1-A138-11CCC7A11243}" srcOrd="5" destOrd="0" presId="urn:microsoft.com/office/officeart/2005/8/layout/default#4"/>
    <dgm:cxn modelId="{E859AA88-A1CE-4540-982B-12A374A43542}" type="presParOf" srcId="{0EAF573E-5ACF-4C43-B571-61FD6D4A6F9F}" destId="{1E55511E-EDAD-4B45-BFE0-3804961775F0}" srcOrd="6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0C9C40-559D-44A6-9AE8-862954017FD0}" type="doc">
      <dgm:prSet loTypeId="urn:microsoft.com/office/officeart/2005/8/layout/default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3A2F4DE-229A-41EF-8154-EB99EFE4E4F3}">
      <dgm:prSet phldrT="[Текст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2400" i="1" dirty="0" err="1">
              <a:solidFill>
                <a:schemeClr val="tx1"/>
              </a:solidFill>
            </a:rPr>
            <a:t>ctxAB</a:t>
          </a:r>
          <a:endParaRPr lang="ru-RU" sz="2400" i="1" dirty="0">
            <a:solidFill>
              <a:schemeClr val="tx1"/>
            </a:solidFill>
          </a:endParaRPr>
        </a:p>
      </dgm:t>
    </dgm:pt>
    <dgm:pt modelId="{9D05AEA2-2694-4442-8E06-C930F3FF2B64}" type="parTrans" cxnId="{A9A0CAEB-BC3C-4FD9-9ABB-B801BF34E740}">
      <dgm:prSet/>
      <dgm:spPr/>
      <dgm:t>
        <a:bodyPr/>
        <a:lstStyle/>
        <a:p>
          <a:endParaRPr lang="ru-RU"/>
        </a:p>
      </dgm:t>
    </dgm:pt>
    <dgm:pt modelId="{758808D7-1C80-491C-AC13-6B1FFF9FDA72}" type="sibTrans" cxnId="{A9A0CAEB-BC3C-4FD9-9ABB-B801BF34E740}">
      <dgm:prSet/>
      <dgm:spPr/>
      <dgm:t>
        <a:bodyPr/>
        <a:lstStyle/>
        <a:p>
          <a:endParaRPr lang="ru-RU"/>
        </a:p>
      </dgm:t>
    </dgm:pt>
    <dgm:pt modelId="{54EC155E-19C9-4673-8A82-A172A85F3848}">
      <dgm:prSet phldrT="[Текст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2400" i="1" dirty="0" err="1">
              <a:solidFill>
                <a:schemeClr val="tx1"/>
              </a:solidFill>
            </a:rPr>
            <a:t>tcpAF</a:t>
          </a:r>
          <a:endParaRPr lang="ru-RU" sz="2400" i="1" dirty="0">
            <a:solidFill>
              <a:schemeClr val="tx1"/>
            </a:solidFill>
          </a:endParaRPr>
        </a:p>
      </dgm:t>
    </dgm:pt>
    <dgm:pt modelId="{AFE87476-715A-43E7-8D11-5E80AAC72C92}" type="parTrans" cxnId="{05DD8E99-2771-4574-AE4F-5AE193735B12}">
      <dgm:prSet/>
      <dgm:spPr/>
      <dgm:t>
        <a:bodyPr/>
        <a:lstStyle/>
        <a:p>
          <a:endParaRPr lang="ru-RU"/>
        </a:p>
      </dgm:t>
    </dgm:pt>
    <dgm:pt modelId="{D7E19FF3-24A0-434A-8484-FFA9B76E6FCD}" type="sibTrans" cxnId="{05DD8E99-2771-4574-AE4F-5AE193735B12}">
      <dgm:prSet/>
      <dgm:spPr/>
      <dgm:t>
        <a:bodyPr/>
        <a:lstStyle/>
        <a:p>
          <a:endParaRPr lang="ru-RU"/>
        </a:p>
      </dgm:t>
    </dgm:pt>
    <dgm:pt modelId="{0EAF573E-5ACF-4C43-B571-61FD6D4A6F9F}" type="pres">
      <dgm:prSet presAssocID="{430C9C40-559D-44A6-9AE8-862954017FD0}" presName="diagram" presStyleCnt="0">
        <dgm:presLayoutVars>
          <dgm:dir/>
          <dgm:resizeHandles val="exact"/>
        </dgm:presLayoutVars>
      </dgm:prSet>
      <dgm:spPr/>
    </dgm:pt>
    <dgm:pt modelId="{C9777394-C0FD-4755-9BD2-F28918896512}" type="pres">
      <dgm:prSet presAssocID="{D3A2F4DE-229A-41EF-8154-EB99EFE4E4F3}" presName="node" presStyleLbl="node1" presStyleIdx="0" presStyleCnt="2">
        <dgm:presLayoutVars>
          <dgm:bulletEnabled val="1"/>
        </dgm:presLayoutVars>
      </dgm:prSet>
      <dgm:spPr/>
    </dgm:pt>
    <dgm:pt modelId="{2D0578CF-FBC0-4670-B470-AA69C26ED054}" type="pres">
      <dgm:prSet presAssocID="{758808D7-1C80-491C-AC13-6B1FFF9FDA72}" presName="sibTrans" presStyleCnt="0"/>
      <dgm:spPr/>
    </dgm:pt>
    <dgm:pt modelId="{442AF809-5E4F-4B99-922E-936F4CDD6C02}" type="pres">
      <dgm:prSet presAssocID="{54EC155E-19C9-4673-8A82-A172A85F3848}" presName="node" presStyleLbl="node1" presStyleIdx="1" presStyleCnt="2" custLinFactNeighborX="38620" custLinFactNeighborY="4401">
        <dgm:presLayoutVars>
          <dgm:bulletEnabled val="1"/>
        </dgm:presLayoutVars>
      </dgm:prSet>
      <dgm:spPr/>
    </dgm:pt>
  </dgm:ptLst>
  <dgm:cxnLst>
    <dgm:cxn modelId="{14ABD079-9FB3-488B-A4EB-62419E82D1DE}" type="presOf" srcId="{54EC155E-19C9-4673-8A82-A172A85F3848}" destId="{442AF809-5E4F-4B99-922E-936F4CDD6C02}" srcOrd="0" destOrd="0" presId="urn:microsoft.com/office/officeart/2005/8/layout/default#5"/>
    <dgm:cxn modelId="{AB4FF185-CE2C-48BE-9947-C924BAA773A2}" type="presOf" srcId="{430C9C40-559D-44A6-9AE8-862954017FD0}" destId="{0EAF573E-5ACF-4C43-B571-61FD6D4A6F9F}" srcOrd="0" destOrd="0" presId="urn:microsoft.com/office/officeart/2005/8/layout/default#5"/>
    <dgm:cxn modelId="{05DD8E99-2771-4574-AE4F-5AE193735B12}" srcId="{430C9C40-559D-44A6-9AE8-862954017FD0}" destId="{54EC155E-19C9-4673-8A82-A172A85F3848}" srcOrd="1" destOrd="0" parTransId="{AFE87476-715A-43E7-8D11-5E80AAC72C92}" sibTransId="{D7E19FF3-24A0-434A-8484-FFA9B76E6FCD}"/>
    <dgm:cxn modelId="{02C686BA-021D-4161-A51F-51CEDFC3AE6E}" type="presOf" srcId="{D3A2F4DE-229A-41EF-8154-EB99EFE4E4F3}" destId="{C9777394-C0FD-4755-9BD2-F28918896512}" srcOrd="0" destOrd="0" presId="urn:microsoft.com/office/officeart/2005/8/layout/default#5"/>
    <dgm:cxn modelId="{A9A0CAEB-BC3C-4FD9-9ABB-B801BF34E740}" srcId="{430C9C40-559D-44A6-9AE8-862954017FD0}" destId="{D3A2F4DE-229A-41EF-8154-EB99EFE4E4F3}" srcOrd="0" destOrd="0" parTransId="{9D05AEA2-2694-4442-8E06-C930F3FF2B64}" sibTransId="{758808D7-1C80-491C-AC13-6B1FFF9FDA72}"/>
    <dgm:cxn modelId="{738E8BC7-9860-4290-9E85-B616324403E8}" type="presParOf" srcId="{0EAF573E-5ACF-4C43-B571-61FD6D4A6F9F}" destId="{C9777394-C0FD-4755-9BD2-F28918896512}" srcOrd="0" destOrd="0" presId="urn:microsoft.com/office/officeart/2005/8/layout/default#5"/>
    <dgm:cxn modelId="{ADAA73AF-579B-4E9A-8E2A-3ECFA60F2B22}" type="presParOf" srcId="{0EAF573E-5ACF-4C43-B571-61FD6D4A6F9F}" destId="{2D0578CF-FBC0-4670-B470-AA69C26ED054}" srcOrd="1" destOrd="0" presId="urn:microsoft.com/office/officeart/2005/8/layout/default#5"/>
    <dgm:cxn modelId="{AD15CBCF-F706-4DAF-8259-C95F4D5BF851}" type="presParOf" srcId="{0EAF573E-5ACF-4C43-B571-61FD6D4A6F9F}" destId="{442AF809-5E4F-4B99-922E-936F4CDD6C02}" srcOrd="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F4CE5-2F59-41EC-B18E-62355C6C8FC8}">
      <dsp:nvSpPr>
        <dsp:cNvPr id="0" name=""/>
        <dsp:cNvSpPr/>
      </dsp:nvSpPr>
      <dsp:spPr>
        <a:xfrm>
          <a:off x="1468469" y="59254"/>
          <a:ext cx="2006352" cy="20063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latin typeface="Times New Roman" pitchFamily="18" charset="0"/>
              <a:cs typeface="Times New Roman" pitchFamily="18" charset="0"/>
            </a:rPr>
            <a:t>Индикация</a:t>
          </a:r>
        </a:p>
      </dsp:txBody>
      <dsp:txXfrm>
        <a:off x="1735982" y="410365"/>
        <a:ext cx="1471324" cy="902858"/>
      </dsp:txXfrm>
    </dsp:sp>
    <dsp:sp modelId="{338FBBA9-F52F-473E-8D87-AB3C9F8DDA68}">
      <dsp:nvSpPr>
        <dsp:cNvPr id="0" name=""/>
        <dsp:cNvSpPr/>
      </dsp:nvSpPr>
      <dsp:spPr>
        <a:xfrm>
          <a:off x="2156714" y="1295769"/>
          <a:ext cx="2006352" cy="2006352"/>
        </a:xfrm>
        <a:prstGeom prst="ellipse">
          <a:avLst/>
        </a:prstGeom>
        <a:solidFill>
          <a:schemeClr val="accent4">
            <a:lumMod val="40000"/>
            <a:lumOff val="60000"/>
            <a:alpha val="5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>
              <a:latin typeface="Times New Roman" pitchFamily="18" charset="0"/>
              <a:cs typeface="Times New Roman" pitchFamily="18" charset="0"/>
            </a:rPr>
            <a:t>Характеристика</a:t>
          </a:r>
        </a:p>
      </dsp:txBody>
      <dsp:txXfrm>
        <a:off x="2770324" y="1814076"/>
        <a:ext cx="1203811" cy="1103493"/>
      </dsp:txXfrm>
    </dsp:sp>
    <dsp:sp modelId="{7B909530-939F-416A-AA38-CCC6A3FD5CC9}">
      <dsp:nvSpPr>
        <dsp:cNvPr id="0" name=""/>
        <dsp:cNvSpPr/>
      </dsp:nvSpPr>
      <dsp:spPr>
        <a:xfrm>
          <a:off x="708797" y="1295769"/>
          <a:ext cx="2006352" cy="2006352"/>
        </a:xfrm>
        <a:prstGeom prst="ellipse">
          <a:avLst/>
        </a:prstGeom>
        <a:solidFill>
          <a:schemeClr val="accent3">
            <a:lumMod val="40000"/>
            <a:lumOff val="60000"/>
            <a:alpha val="5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 dirty="0" err="1">
              <a:latin typeface="Times New Roman" pitchFamily="18" charset="0"/>
              <a:cs typeface="Times New Roman" pitchFamily="18" charset="0"/>
            </a:rPr>
            <a:t>Типирование</a:t>
          </a:r>
          <a:endParaRPr lang="ru-RU" sz="12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897728" y="1814076"/>
        <a:ext cx="1203811" cy="11034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77394-C0FD-4755-9BD2-F28918896512}">
      <dsp:nvSpPr>
        <dsp:cNvPr id="0" name=""/>
        <dsp:cNvSpPr/>
      </dsp:nvSpPr>
      <dsp:spPr>
        <a:xfrm>
          <a:off x="202" y="171572"/>
          <a:ext cx="788466" cy="473079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 err="1">
              <a:solidFill>
                <a:schemeClr val="tx1"/>
              </a:solidFill>
            </a:rPr>
            <a:t>eaeA</a:t>
          </a:r>
          <a:endParaRPr lang="ru-RU" sz="2100" i="1" kern="1200" dirty="0">
            <a:solidFill>
              <a:schemeClr val="tx1"/>
            </a:solidFill>
          </a:endParaRPr>
        </a:p>
      </dsp:txBody>
      <dsp:txXfrm>
        <a:off x="202" y="171572"/>
        <a:ext cx="788466" cy="473079"/>
      </dsp:txXfrm>
    </dsp:sp>
    <dsp:sp modelId="{442AF809-5E4F-4B99-922E-936F4CDD6C02}">
      <dsp:nvSpPr>
        <dsp:cNvPr id="0" name=""/>
        <dsp:cNvSpPr/>
      </dsp:nvSpPr>
      <dsp:spPr>
        <a:xfrm>
          <a:off x="867515" y="171572"/>
          <a:ext cx="788466" cy="473079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>
              <a:solidFill>
                <a:schemeClr val="tx1"/>
              </a:solidFill>
            </a:rPr>
            <a:t>stx1</a:t>
          </a:r>
          <a:endParaRPr lang="ru-RU" sz="2100" i="1" kern="1200" dirty="0">
            <a:solidFill>
              <a:schemeClr val="tx1"/>
            </a:solidFill>
          </a:endParaRPr>
        </a:p>
      </dsp:txBody>
      <dsp:txXfrm>
        <a:off x="867515" y="171572"/>
        <a:ext cx="788466" cy="473079"/>
      </dsp:txXfrm>
    </dsp:sp>
    <dsp:sp modelId="{1610E78F-E199-469D-892A-DC80801656C0}">
      <dsp:nvSpPr>
        <dsp:cNvPr id="0" name=""/>
        <dsp:cNvSpPr/>
      </dsp:nvSpPr>
      <dsp:spPr>
        <a:xfrm>
          <a:off x="0" y="690033"/>
          <a:ext cx="788466" cy="473079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>
              <a:solidFill>
                <a:schemeClr val="tx1"/>
              </a:solidFill>
            </a:rPr>
            <a:t>stx2</a:t>
          </a:r>
          <a:endParaRPr lang="ru-RU" sz="2100" i="1" kern="1200" dirty="0">
            <a:solidFill>
              <a:schemeClr val="tx1"/>
            </a:solidFill>
          </a:endParaRPr>
        </a:p>
      </dsp:txBody>
      <dsp:txXfrm>
        <a:off x="0" y="690033"/>
        <a:ext cx="788466" cy="47307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77394-C0FD-4755-9BD2-F28918896512}">
      <dsp:nvSpPr>
        <dsp:cNvPr id="0" name=""/>
        <dsp:cNvSpPr/>
      </dsp:nvSpPr>
      <dsp:spPr>
        <a:xfrm>
          <a:off x="222" y="119562"/>
          <a:ext cx="868482" cy="52108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 err="1">
              <a:solidFill>
                <a:schemeClr val="tx1"/>
              </a:solidFill>
            </a:rPr>
            <a:t>pagA</a:t>
          </a:r>
          <a:endParaRPr lang="ru-RU" sz="2400" i="1" kern="1200" dirty="0">
            <a:solidFill>
              <a:schemeClr val="tx1"/>
            </a:solidFill>
          </a:endParaRPr>
        </a:p>
      </dsp:txBody>
      <dsp:txXfrm>
        <a:off x="222" y="119562"/>
        <a:ext cx="868482" cy="521089"/>
      </dsp:txXfrm>
    </dsp:sp>
    <dsp:sp modelId="{442AF809-5E4F-4B99-922E-936F4CDD6C02}">
      <dsp:nvSpPr>
        <dsp:cNvPr id="0" name=""/>
        <dsp:cNvSpPr/>
      </dsp:nvSpPr>
      <dsp:spPr>
        <a:xfrm>
          <a:off x="955553" y="119562"/>
          <a:ext cx="868482" cy="52108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 err="1">
              <a:solidFill>
                <a:schemeClr val="tx1"/>
              </a:solidFill>
            </a:rPr>
            <a:t>lefA</a:t>
          </a:r>
          <a:endParaRPr lang="ru-RU" sz="2400" i="1" kern="1200" dirty="0">
            <a:solidFill>
              <a:schemeClr val="tx1"/>
            </a:solidFill>
          </a:endParaRPr>
        </a:p>
      </dsp:txBody>
      <dsp:txXfrm>
        <a:off x="955553" y="119562"/>
        <a:ext cx="868482" cy="521089"/>
      </dsp:txXfrm>
    </dsp:sp>
    <dsp:sp modelId="{1610E78F-E199-469D-892A-DC80801656C0}">
      <dsp:nvSpPr>
        <dsp:cNvPr id="0" name=""/>
        <dsp:cNvSpPr/>
      </dsp:nvSpPr>
      <dsp:spPr>
        <a:xfrm>
          <a:off x="222" y="727500"/>
          <a:ext cx="868482" cy="52108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>
              <a:solidFill>
                <a:schemeClr val="tx1"/>
              </a:solidFill>
            </a:rPr>
            <a:t>cap</a:t>
          </a:r>
          <a:endParaRPr lang="ru-RU" sz="2400" i="1" kern="1200" dirty="0">
            <a:solidFill>
              <a:schemeClr val="tx1"/>
            </a:solidFill>
          </a:endParaRPr>
        </a:p>
      </dsp:txBody>
      <dsp:txXfrm>
        <a:off x="222" y="727500"/>
        <a:ext cx="868482" cy="521089"/>
      </dsp:txXfrm>
    </dsp:sp>
    <dsp:sp modelId="{1E55511E-EDAD-4B45-BFE0-3804961775F0}">
      <dsp:nvSpPr>
        <dsp:cNvPr id="0" name=""/>
        <dsp:cNvSpPr/>
      </dsp:nvSpPr>
      <dsp:spPr>
        <a:xfrm>
          <a:off x="955553" y="727500"/>
          <a:ext cx="868482" cy="521089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 err="1">
              <a:solidFill>
                <a:schemeClr val="tx1"/>
              </a:solidFill>
            </a:rPr>
            <a:t>ssp</a:t>
          </a:r>
          <a:endParaRPr lang="ru-RU" sz="2400" i="1" kern="1200" dirty="0">
            <a:solidFill>
              <a:schemeClr val="tx1"/>
            </a:solidFill>
          </a:endParaRPr>
        </a:p>
      </dsp:txBody>
      <dsp:txXfrm>
        <a:off x="955553" y="727500"/>
        <a:ext cx="868482" cy="5210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6007D-8E93-4410-B79D-9FEBD87A1968}">
      <dsp:nvSpPr>
        <dsp:cNvPr id="0" name=""/>
        <dsp:cNvSpPr/>
      </dsp:nvSpPr>
      <dsp:spPr>
        <a:xfrm>
          <a:off x="887760" y="1143072"/>
          <a:ext cx="768423" cy="547864"/>
        </a:xfrm>
        <a:prstGeom prst="ellipse">
          <a:avLst/>
        </a:prstGeom>
        <a:noFill/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500" kern="1200" dirty="0"/>
        </a:p>
      </dsp:txBody>
      <dsp:txXfrm>
        <a:off x="1000293" y="1223305"/>
        <a:ext cx="543357" cy="387398"/>
      </dsp:txXfrm>
    </dsp:sp>
    <dsp:sp modelId="{801991D2-3958-4787-B6EC-509F9FF429B5}">
      <dsp:nvSpPr>
        <dsp:cNvPr id="0" name=""/>
        <dsp:cNvSpPr/>
      </dsp:nvSpPr>
      <dsp:spPr>
        <a:xfrm rot="11700000">
          <a:off x="316926" y="1139982"/>
          <a:ext cx="572945" cy="19575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39C5F-37DA-4031-B294-820BDF92CB47}">
      <dsp:nvSpPr>
        <dsp:cNvPr id="0" name=""/>
        <dsp:cNvSpPr/>
      </dsp:nvSpPr>
      <dsp:spPr>
        <a:xfrm>
          <a:off x="427" y="902707"/>
          <a:ext cx="652521" cy="5220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 err="1"/>
            <a:t>РС-Хол</a:t>
          </a:r>
          <a:endParaRPr lang="ru-RU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5 мкл</a:t>
          </a:r>
        </a:p>
      </dsp:txBody>
      <dsp:txXfrm>
        <a:off x="15716" y="917996"/>
        <a:ext cx="621943" cy="491439"/>
      </dsp:txXfrm>
    </dsp:sp>
    <dsp:sp modelId="{197BDFF7-C756-4044-816C-96510C8D3D87}">
      <dsp:nvSpPr>
        <dsp:cNvPr id="0" name=""/>
        <dsp:cNvSpPr/>
      </dsp:nvSpPr>
      <dsp:spPr>
        <a:xfrm rot="14700000">
          <a:off x="669649" y="728442"/>
          <a:ext cx="653765" cy="19575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68892-51DA-41BB-8B58-6BA0422F3919}">
      <dsp:nvSpPr>
        <dsp:cNvPr id="0" name=""/>
        <dsp:cNvSpPr/>
      </dsp:nvSpPr>
      <dsp:spPr>
        <a:xfrm>
          <a:off x="532124" y="269055"/>
          <a:ext cx="652521" cy="5220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РС-РГФ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10 мкл</a:t>
          </a:r>
        </a:p>
      </dsp:txBody>
      <dsp:txXfrm>
        <a:off x="547413" y="284344"/>
        <a:ext cx="621943" cy="491439"/>
      </dsp:txXfrm>
    </dsp:sp>
    <dsp:sp modelId="{E6585FC5-6DB0-46CC-B27A-62771A41A7ED}">
      <dsp:nvSpPr>
        <dsp:cNvPr id="0" name=""/>
        <dsp:cNvSpPr/>
      </dsp:nvSpPr>
      <dsp:spPr>
        <a:xfrm rot="17700000">
          <a:off x="1220529" y="728442"/>
          <a:ext cx="653765" cy="19575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EDF2C-EF19-4B74-A315-DBDDAADF82CB}">
      <dsp:nvSpPr>
        <dsp:cNvPr id="0" name=""/>
        <dsp:cNvSpPr/>
      </dsp:nvSpPr>
      <dsp:spPr>
        <a:xfrm>
          <a:off x="1359298" y="269055"/>
          <a:ext cx="652521" cy="5220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Фермент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1 мкл</a:t>
          </a:r>
        </a:p>
      </dsp:txBody>
      <dsp:txXfrm>
        <a:off x="1374587" y="284344"/>
        <a:ext cx="621943" cy="491439"/>
      </dsp:txXfrm>
    </dsp:sp>
    <dsp:sp modelId="{B43216F0-A0D7-49A0-ABEB-3CD3BDBA74AE}">
      <dsp:nvSpPr>
        <dsp:cNvPr id="0" name=""/>
        <dsp:cNvSpPr/>
      </dsp:nvSpPr>
      <dsp:spPr>
        <a:xfrm rot="20700000">
          <a:off x="1654071" y="1139982"/>
          <a:ext cx="572945" cy="19575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388D5-5FD0-422C-AA3B-8706B875A806}">
      <dsp:nvSpPr>
        <dsp:cNvPr id="0" name=""/>
        <dsp:cNvSpPr/>
      </dsp:nvSpPr>
      <dsp:spPr>
        <a:xfrm>
          <a:off x="1890995" y="902707"/>
          <a:ext cx="652521" cy="5220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Образец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1" kern="1200" dirty="0"/>
            <a:t>10 мкл</a:t>
          </a:r>
        </a:p>
      </dsp:txBody>
      <dsp:txXfrm>
        <a:off x="1906284" y="917996"/>
        <a:ext cx="621943" cy="49143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B653B-5B0F-40E5-A18D-054F563F0010}">
      <dsp:nvSpPr>
        <dsp:cNvPr id="0" name=""/>
        <dsp:cNvSpPr/>
      </dsp:nvSpPr>
      <dsp:spPr>
        <a:xfrm>
          <a:off x="311095" y="171251"/>
          <a:ext cx="1587720" cy="49616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067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1" kern="1200" dirty="0" err="1"/>
            <a:t>ctxA</a:t>
          </a:r>
          <a:r>
            <a:rPr lang="en-US" sz="2200" kern="1200" dirty="0"/>
            <a:t> </a:t>
          </a:r>
          <a:r>
            <a:rPr lang="ru-RU" sz="2200" kern="1200" dirty="0"/>
            <a:t>ген</a:t>
          </a:r>
        </a:p>
      </dsp:txBody>
      <dsp:txXfrm>
        <a:off x="311095" y="171251"/>
        <a:ext cx="1587720" cy="496162"/>
      </dsp:txXfrm>
    </dsp:sp>
    <dsp:sp modelId="{0C52A5D2-9B46-43F0-87BC-6717EAA7E7FB}">
      <dsp:nvSpPr>
        <dsp:cNvPr id="0" name=""/>
        <dsp:cNvSpPr/>
      </dsp:nvSpPr>
      <dsp:spPr>
        <a:xfrm>
          <a:off x="244940" y="99583"/>
          <a:ext cx="347313" cy="52097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87249-88A2-4CA0-91AF-208C6E14429D}">
      <dsp:nvSpPr>
        <dsp:cNvPr id="0" name=""/>
        <dsp:cNvSpPr/>
      </dsp:nvSpPr>
      <dsp:spPr>
        <a:xfrm>
          <a:off x="311095" y="795864"/>
          <a:ext cx="1587720" cy="49616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067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1" kern="1200" dirty="0" err="1"/>
            <a:t>lolB</a:t>
          </a:r>
          <a:r>
            <a:rPr lang="en-US" sz="2200" kern="1200" dirty="0"/>
            <a:t> </a:t>
          </a:r>
          <a:r>
            <a:rPr lang="ru-RU" sz="2200" kern="1200" dirty="0"/>
            <a:t>ген</a:t>
          </a:r>
        </a:p>
      </dsp:txBody>
      <dsp:txXfrm>
        <a:off x="311095" y="795864"/>
        <a:ext cx="1587720" cy="496162"/>
      </dsp:txXfrm>
    </dsp:sp>
    <dsp:sp modelId="{B86C52F8-19A0-48AA-8AE7-11C5A9A4CE43}">
      <dsp:nvSpPr>
        <dsp:cNvPr id="0" name=""/>
        <dsp:cNvSpPr/>
      </dsp:nvSpPr>
      <dsp:spPr>
        <a:xfrm>
          <a:off x="244940" y="724196"/>
          <a:ext cx="347313" cy="520970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0" r="-70000"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B13C6-9DAE-4EA6-87C2-64FB1FDEA725}">
      <dsp:nvSpPr>
        <dsp:cNvPr id="0" name=""/>
        <dsp:cNvSpPr/>
      </dsp:nvSpPr>
      <dsp:spPr>
        <a:xfrm>
          <a:off x="311095" y="1420478"/>
          <a:ext cx="1587720" cy="49616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067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i="1" kern="1200" dirty="0" err="1"/>
            <a:t>RNase</a:t>
          </a:r>
          <a:r>
            <a:rPr lang="ru-RU" sz="2200" i="1" kern="1200" dirty="0"/>
            <a:t> P</a:t>
          </a:r>
        </a:p>
      </dsp:txBody>
      <dsp:txXfrm>
        <a:off x="311095" y="1420478"/>
        <a:ext cx="1587720" cy="496162"/>
      </dsp:txXfrm>
    </dsp:sp>
    <dsp:sp modelId="{AB9D702D-0A22-476F-AEED-983ADCD45887}">
      <dsp:nvSpPr>
        <dsp:cNvPr id="0" name=""/>
        <dsp:cNvSpPr/>
      </dsp:nvSpPr>
      <dsp:spPr>
        <a:xfrm>
          <a:off x="244940" y="1348810"/>
          <a:ext cx="347313" cy="520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D2BD0-432F-4043-97ED-F84100D1FF9A}">
      <dsp:nvSpPr>
        <dsp:cNvPr id="0" name=""/>
        <dsp:cNvSpPr/>
      </dsp:nvSpPr>
      <dsp:spPr>
        <a:xfrm>
          <a:off x="1462" y="127660"/>
          <a:ext cx="776912" cy="28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>
              <a:solidFill>
                <a:schemeClr val="tx1"/>
              </a:solidFill>
            </a:rPr>
            <a:t>РС-1</a:t>
          </a:r>
        </a:p>
      </dsp:txBody>
      <dsp:txXfrm>
        <a:off x="1462" y="127660"/>
        <a:ext cx="776912" cy="288000"/>
      </dsp:txXfrm>
    </dsp:sp>
    <dsp:sp modelId="{019D5A26-AFF8-440E-9699-457BD1451ED1}">
      <dsp:nvSpPr>
        <dsp:cNvPr id="0" name=""/>
        <dsp:cNvSpPr/>
      </dsp:nvSpPr>
      <dsp:spPr>
        <a:xfrm>
          <a:off x="1462" y="415660"/>
          <a:ext cx="776912" cy="768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000" kern="1200" dirty="0"/>
            <a:t> </a:t>
          </a:r>
          <a:r>
            <a:rPr lang="en-US" sz="1000" kern="1200" dirty="0" err="1"/>
            <a:t>pla</a:t>
          </a:r>
          <a:r>
            <a:rPr lang="en-US" sz="1000" kern="1200" dirty="0"/>
            <a:t> (16)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3a (13)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caf1 (18)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</a:t>
          </a:r>
          <a:r>
            <a:rPr lang="en-US" sz="1000" kern="1200" dirty="0" err="1"/>
            <a:t>yihN</a:t>
          </a:r>
          <a:r>
            <a:rPr lang="en-US" sz="1000" kern="1200" dirty="0"/>
            <a:t> (14)</a:t>
          </a:r>
          <a:endParaRPr lang="ru-RU" sz="1000" kern="1200" dirty="0"/>
        </a:p>
      </dsp:txBody>
      <dsp:txXfrm>
        <a:off x="1462" y="415660"/>
        <a:ext cx="776912" cy="768599"/>
      </dsp:txXfrm>
    </dsp:sp>
    <dsp:sp modelId="{DC742573-BD6B-41BF-B70E-B09A826B61FE}">
      <dsp:nvSpPr>
        <dsp:cNvPr id="0" name=""/>
        <dsp:cNvSpPr/>
      </dsp:nvSpPr>
      <dsp:spPr>
        <a:xfrm>
          <a:off x="887142" y="127660"/>
          <a:ext cx="776912" cy="28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PC-2</a:t>
          </a:r>
          <a:endParaRPr lang="ru-RU" sz="1000" kern="1200" dirty="0">
            <a:solidFill>
              <a:schemeClr val="tx1"/>
            </a:solidFill>
          </a:endParaRPr>
        </a:p>
      </dsp:txBody>
      <dsp:txXfrm>
        <a:off x="887142" y="127660"/>
        <a:ext cx="776912" cy="288000"/>
      </dsp:txXfrm>
    </dsp:sp>
    <dsp:sp modelId="{A55891DD-ACBD-4D66-8F13-94C68DAF04C9}">
      <dsp:nvSpPr>
        <dsp:cNvPr id="0" name=""/>
        <dsp:cNvSpPr/>
      </dsp:nvSpPr>
      <dsp:spPr>
        <a:xfrm>
          <a:off x="887142" y="415660"/>
          <a:ext cx="776912" cy="768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irp2 (15)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</a:t>
          </a:r>
          <a:r>
            <a:rPr lang="en-US" sz="1000" kern="1200" dirty="0" err="1"/>
            <a:t>lcrV</a:t>
          </a:r>
          <a:r>
            <a:rPr lang="en-US" sz="1000" kern="1200" dirty="0"/>
            <a:t> (17)</a:t>
          </a:r>
          <a:endParaRPr lang="ru-RU" sz="1000" kern="1200" dirty="0"/>
        </a:p>
      </dsp:txBody>
      <dsp:txXfrm>
        <a:off x="887142" y="415660"/>
        <a:ext cx="776912" cy="768599"/>
      </dsp:txXfrm>
    </dsp:sp>
    <dsp:sp modelId="{9971D715-FCB8-40C0-A843-87F79FAD1494}">
      <dsp:nvSpPr>
        <dsp:cNvPr id="0" name=""/>
        <dsp:cNvSpPr/>
      </dsp:nvSpPr>
      <dsp:spPr>
        <a:xfrm>
          <a:off x="1772823" y="127660"/>
          <a:ext cx="776912" cy="28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PC-3</a:t>
          </a:r>
          <a:endParaRPr lang="ru-RU" sz="1000" kern="1200" dirty="0">
            <a:solidFill>
              <a:schemeClr val="tx1"/>
            </a:solidFill>
          </a:endParaRPr>
        </a:p>
      </dsp:txBody>
      <dsp:txXfrm>
        <a:off x="1772823" y="127660"/>
        <a:ext cx="776912" cy="288000"/>
      </dsp:txXfrm>
    </dsp:sp>
    <dsp:sp modelId="{7907C0CA-3948-43A5-AC0E-68190A8ED87A}">
      <dsp:nvSpPr>
        <dsp:cNvPr id="0" name=""/>
        <dsp:cNvSpPr/>
      </dsp:nvSpPr>
      <dsp:spPr>
        <a:xfrm>
          <a:off x="1772823" y="415660"/>
          <a:ext cx="776912" cy="768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</a:t>
          </a:r>
          <a:r>
            <a:rPr lang="en-US" sz="1000" kern="1200" dirty="0" err="1"/>
            <a:t>glpD</a:t>
          </a:r>
          <a:r>
            <a:rPr lang="en-US" sz="1000" kern="1200" dirty="0"/>
            <a:t> (10)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Pro (11)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Med24 (8)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45 (7)</a:t>
          </a:r>
          <a:endParaRPr lang="ru-RU" sz="1000" kern="1200" dirty="0"/>
        </a:p>
      </dsp:txBody>
      <dsp:txXfrm>
        <a:off x="1772823" y="415660"/>
        <a:ext cx="776912" cy="768599"/>
      </dsp:txXfrm>
    </dsp:sp>
    <dsp:sp modelId="{3CBCF3E3-36D6-4D82-9710-DD0D81042CCD}">
      <dsp:nvSpPr>
        <dsp:cNvPr id="0" name=""/>
        <dsp:cNvSpPr/>
      </dsp:nvSpPr>
      <dsp:spPr>
        <a:xfrm>
          <a:off x="2658503" y="127660"/>
          <a:ext cx="776912" cy="28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PC-4</a:t>
          </a:r>
          <a:endParaRPr lang="ru-RU" sz="1000" kern="1200" dirty="0">
            <a:solidFill>
              <a:schemeClr val="tx1"/>
            </a:solidFill>
          </a:endParaRPr>
        </a:p>
      </dsp:txBody>
      <dsp:txXfrm>
        <a:off x="2658503" y="127660"/>
        <a:ext cx="776912" cy="288000"/>
      </dsp:txXfrm>
    </dsp:sp>
    <dsp:sp modelId="{480C49AF-7768-467F-802B-65DC70BF72F5}">
      <dsp:nvSpPr>
        <dsp:cNvPr id="0" name=""/>
        <dsp:cNvSpPr/>
      </dsp:nvSpPr>
      <dsp:spPr>
        <a:xfrm>
          <a:off x="2658503" y="415660"/>
          <a:ext cx="776912" cy="768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Med70 (9) 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 Phage (12)</a:t>
          </a:r>
          <a:endParaRPr lang="ru-RU" sz="1000" kern="1200" dirty="0"/>
        </a:p>
      </dsp:txBody>
      <dsp:txXfrm>
        <a:off x="2658503" y="415660"/>
        <a:ext cx="776912" cy="768599"/>
      </dsp:txXfrm>
    </dsp:sp>
    <dsp:sp modelId="{C41A80C2-5F9B-47C2-AE85-9A58CA0BD53A}">
      <dsp:nvSpPr>
        <dsp:cNvPr id="0" name=""/>
        <dsp:cNvSpPr/>
      </dsp:nvSpPr>
      <dsp:spPr>
        <a:xfrm>
          <a:off x="3544184" y="127660"/>
          <a:ext cx="776912" cy="28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PC-5</a:t>
          </a:r>
          <a:endParaRPr lang="ru-RU" sz="1000" kern="1200" dirty="0">
            <a:solidFill>
              <a:schemeClr val="tx1"/>
            </a:solidFill>
          </a:endParaRPr>
        </a:p>
      </dsp:txBody>
      <dsp:txXfrm>
        <a:off x="3544184" y="127660"/>
        <a:ext cx="776912" cy="288000"/>
      </dsp:txXfrm>
    </dsp:sp>
    <dsp:sp modelId="{5D6CD854-4E0A-4F3C-BE54-116DDEC3A17E}">
      <dsp:nvSpPr>
        <dsp:cNvPr id="0" name=""/>
        <dsp:cNvSpPr/>
      </dsp:nvSpPr>
      <dsp:spPr>
        <a:xfrm>
          <a:off x="3544184" y="415660"/>
          <a:ext cx="776912" cy="768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Alt (4)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His (6)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Uleg</a:t>
          </a:r>
          <a:r>
            <a:rPr lang="en-US" sz="1000" kern="1200" dirty="0"/>
            <a:t> (5)</a:t>
          </a:r>
          <a:endParaRPr lang="ru-RU" sz="1000" kern="1200" dirty="0"/>
        </a:p>
      </dsp:txBody>
      <dsp:txXfrm>
        <a:off x="3544184" y="415660"/>
        <a:ext cx="776912" cy="768599"/>
      </dsp:txXfrm>
    </dsp:sp>
    <dsp:sp modelId="{6E5593F9-A765-4B24-A71A-9851D581860E}">
      <dsp:nvSpPr>
        <dsp:cNvPr id="0" name=""/>
        <dsp:cNvSpPr/>
      </dsp:nvSpPr>
      <dsp:spPr>
        <a:xfrm>
          <a:off x="4429864" y="127660"/>
          <a:ext cx="776912" cy="288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PC-6</a:t>
          </a:r>
          <a:endParaRPr lang="ru-RU" sz="1000" kern="1200" dirty="0">
            <a:solidFill>
              <a:schemeClr val="tx1"/>
            </a:solidFill>
          </a:endParaRPr>
        </a:p>
      </dsp:txBody>
      <dsp:txXfrm>
        <a:off x="4429864" y="127660"/>
        <a:ext cx="776912" cy="288000"/>
      </dsp:txXfrm>
    </dsp:sp>
    <dsp:sp modelId="{ADDA5096-266D-4138-9BA2-97FA94387D59}">
      <dsp:nvSpPr>
        <dsp:cNvPr id="0" name=""/>
        <dsp:cNvSpPr/>
      </dsp:nvSpPr>
      <dsp:spPr>
        <a:xfrm>
          <a:off x="4429864" y="415660"/>
          <a:ext cx="776912" cy="768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Caucasic</a:t>
          </a:r>
          <a:r>
            <a:rPr lang="en-US" sz="1000" kern="1200" dirty="0"/>
            <a:t> (3)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Tal (2)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Micr</a:t>
          </a:r>
          <a:r>
            <a:rPr lang="en-US" sz="1000" kern="1200" dirty="0"/>
            <a:t> (1)</a:t>
          </a:r>
          <a:endParaRPr lang="ru-RU" sz="1000" kern="1200" dirty="0"/>
        </a:p>
      </dsp:txBody>
      <dsp:txXfrm>
        <a:off x="4429864" y="415660"/>
        <a:ext cx="776912" cy="76859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5596-AD21-424F-93E1-0929976B0648}">
      <dsp:nvSpPr>
        <dsp:cNvPr id="0" name=""/>
        <dsp:cNvSpPr/>
      </dsp:nvSpPr>
      <dsp:spPr>
        <a:xfrm>
          <a:off x="3777" y="237864"/>
          <a:ext cx="1717535" cy="817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>
              <a:solidFill>
                <a:schemeClr val="tx1"/>
              </a:solidFill>
            </a:rPr>
            <a:t>Вариабельные участки</a:t>
          </a:r>
        </a:p>
      </dsp:txBody>
      <dsp:txXfrm>
        <a:off x="3777" y="237864"/>
        <a:ext cx="1717535" cy="545107"/>
      </dsp:txXfrm>
    </dsp:sp>
    <dsp:sp modelId="{C59066E5-7A05-4E53-8B0E-EE4E214C4EAD}">
      <dsp:nvSpPr>
        <dsp:cNvPr id="0" name=""/>
        <dsp:cNvSpPr/>
      </dsp:nvSpPr>
      <dsp:spPr>
        <a:xfrm>
          <a:off x="355561" y="782971"/>
          <a:ext cx="1717535" cy="16666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GI-1,2,3,5,6,8, </a:t>
          </a:r>
          <a:r>
            <a:rPr lang="en-US" sz="1400" b="1" kern="1200" dirty="0" err="1"/>
            <a:t>IncP</a:t>
          </a:r>
          <a:r>
            <a:rPr lang="ru-RU" sz="1400" b="1" kern="1200" dirty="0"/>
            <a:t> и др.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b="1" kern="1200" dirty="0"/>
            <a:t>отдельные локусы</a:t>
          </a:r>
        </a:p>
      </dsp:txBody>
      <dsp:txXfrm>
        <a:off x="404376" y="831786"/>
        <a:ext cx="1619905" cy="1569039"/>
      </dsp:txXfrm>
    </dsp:sp>
    <dsp:sp modelId="{6FDBF0CF-C792-46E7-AE3C-6D6734A89EF9}">
      <dsp:nvSpPr>
        <dsp:cNvPr id="0" name=""/>
        <dsp:cNvSpPr/>
      </dsp:nvSpPr>
      <dsp:spPr>
        <a:xfrm>
          <a:off x="1981685" y="296609"/>
          <a:ext cx="551989" cy="427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/>
        </a:p>
      </dsp:txBody>
      <dsp:txXfrm>
        <a:off x="1981685" y="382132"/>
        <a:ext cx="423704" cy="256570"/>
      </dsp:txXfrm>
    </dsp:sp>
    <dsp:sp modelId="{F750EC32-7690-4C94-B41B-CC1C122F7746}">
      <dsp:nvSpPr>
        <dsp:cNvPr id="0" name=""/>
        <dsp:cNvSpPr/>
      </dsp:nvSpPr>
      <dsp:spPr>
        <a:xfrm>
          <a:off x="2762802" y="237864"/>
          <a:ext cx="1717535" cy="817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>
              <a:solidFill>
                <a:schemeClr val="tx1"/>
              </a:solidFill>
            </a:rPr>
            <a:t>Анализ </a:t>
          </a:r>
          <a:r>
            <a:rPr lang="en-US" sz="1400" b="1" i="1" kern="1200" dirty="0">
              <a:solidFill>
                <a:schemeClr val="tx1"/>
              </a:solidFill>
            </a:rPr>
            <a:t>in silico</a:t>
          </a:r>
          <a:r>
            <a:rPr lang="ru-RU" sz="1400" b="1" i="1" kern="1200" dirty="0">
              <a:solidFill>
                <a:schemeClr val="tx1"/>
              </a:solidFill>
            </a:rPr>
            <a:t> </a:t>
          </a:r>
          <a:r>
            <a:rPr lang="en-US" sz="1400" b="1" kern="1200" dirty="0">
              <a:solidFill>
                <a:schemeClr val="tx1"/>
              </a:solidFill>
            </a:rPr>
            <a:t>GenBank</a:t>
          </a:r>
          <a:r>
            <a:rPr lang="ru-RU" sz="1400" b="1" kern="1200" dirty="0">
              <a:solidFill>
                <a:schemeClr val="tx1"/>
              </a:solidFill>
            </a:rPr>
            <a:t> </a:t>
          </a:r>
        </a:p>
      </dsp:txBody>
      <dsp:txXfrm>
        <a:off x="2762802" y="237864"/>
        <a:ext cx="1717535" cy="545107"/>
      </dsp:txXfrm>
    </dsp:sp>
    <dsp:sp modelId="{1402E7A4-774A-4964-9257-14077FD01175}">
      <dsp:nvSpPr>
        <dsp:cNvPr id="0" name=""/>
        <dsp:cNvSpPr/>
      </dsp:nvSpPr>
      <dsp:spPr>
        <a:xfrm>
          <a:off x="3114586" y="782971"/>
          <a:ext cx="1717535" cy="16666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Встречаемость у отдельных видов, биоваров бруцелл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Изучение структуры</a:t>
          </a:r>
        </a:p>
      </dsp:txBody>
      <dsp:txXfrm>
        <a:off x="3163401" y="831786"/>
        <a:ext cx="1619905" cy="1569039"/>
      </dsp:txXfrm>
    </dsp:sp>
    <dsp:sp modelId="{D62E4893-0969-44B6-93CA-1E227F1EE73E}">
      <dsp:nvSpPr>
        <dsp:cNvPr id="0" name=""/>
        <dsp:cNvSpPr/>
      </dsp:nvSpPr>
      <dsp:spPr>
        <a:xfrm rot="21591581">
          <a:off x="4726187" y="293266"/>
          <a:ext cx="521204" cy="427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/>
        </a:p>
      </dsp:txBody>
      <dsp:txXfrm>
        <a:off x="4726187" y="378946"/>
        <a:ext cx="392919" cy="256570"/>
      </dsp:txXfrm>
    </dsp:sp>
    <dsp:sp modelId="{E17FDBAD-508D-4A13-B326-67760CF7D77B}">
      <dsp:nvSpPr>
        <dsp:cNvPr id="0" name=""/>
        <dsp:cNvSpPr/>
      </dsp:nvSpPr>
      <dsp:spPr>
        <a:xfrm>
          <a:off x="5463740" y="231249"/>
          <a:ext cx="1717535" cy="8176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>
              <a:solidFill>
                <a:schemeClr val="tx1"/>
              </a:solidFill>
            </a:rPr>
            <a:t>Анализ </a:t>
          </a:r>
          <a:r>
            <a:rPr lang="en-US" sz="1400" b="1" i="1" kern="1200" dirty="0">
              <a:solidFill>
                <a:schemeClr val="tx1"/>
              </a:solidFill>
            </a:rPr>
            <a:t>in vitro</a:t>
          </a:r>
          <a:endParaRPr lang="ru-RU" sz="1400" b="1" i="1" kern="1200" dirty="0">
            <a:solidFill>
              <a:schemeClr val="tx1"/>
            </a:solidFill>
          </a:endParaRPr>
        </a:p>
      </dsp:txBody>
      <dsp:txXfrm>
        <a:off x="5463740" y="231249"/>
        <a:ext cx="1717535" cy="545107"/>
      </dsp:txXfrm>
    </dsp:sp>
    <dsp:sp modelId="{A542819E-C6CD-4AB7-B43C-849F836BFD9D}">
      <dsp:nvSpPr>
        <dsp:cNvPr id="0" name=""/>
        <dsp:cNvSpPr/>
      </dsp:nvSpPr>
      <dsp:spPr>
        <a:xfrm>
          <a:off x="5873611" y="782971"/>
          <a:ext cx="1717535" cy="16666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Подтверждение встречаемости и структуры участков генома  методом ПЦР и фрагментного секвенирования</a:t>
          </a:r>
        </a:p>
      </dsp:txBody>
      <dsp:txXfrm>
        <a:off x="5922426" y="831786"/>
        <a:ext cx="1619905" cy="156903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75596-AD21-424F-93E1-0929976B0648}">
      <dsp:nvSpPr>
        <dsp:cNvPr id="0" name=""/>
        <dsp:cNvSpPr/>
      </dsp:nvSpPr>
      <dsp:spPr>
        <a:xfrm>
          <a:off x="3774" y="56641"/>
          <a:ext cx="1716331" cy="8200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1" kern="1200"/>
            <a:t>Вариабельные участки</a:t>
          </a:r>
          <a:endParaRPr lang="ru-RU" sz="1200" b="1" kern="1200" dirty="0"/>
        </a:p>
      </dsp:txBody>
      <dsp:txXfrm>
        <a:off x="3774" y="56641"/>
        <a:ext cx="1716331" cy="546696"/>
      </dsp:txXfrm>
    </dsp:sp>
    <dsp:sp modelId="{C59066E5-7A05-4E53-8B0E-EE4E214C4EAD}">
      <dsp:nvSpPr>
        <dsp:cNvPr id="0" name=""/>
        <dsp:cNvSpPr/>
      </dsp:nvSpPr>
      <dsp:spPr>
        <a:xfrm>
          <a:off x="355312" y="603338"/>
          <a:ext cx="1716331" cy="1860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RD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INDEL</a:t>
          </a:r>
          <a:endParaRPr lang="ru-RU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b="1" kern="1200" dirty="0"/>
            <a:t>отдельные локусы</a:t>
          </a:r>
        </a:p>
      </dsp:txBody>
      <dsp:txXfrm>
        <a:off x="405582" y="653608"/>
        <a:ext cx="1615791" cy="1759760"/>
      </dsp:txXfrm>
    </dsp:sp>
    <dsp:sp modelId="{6FDBF0CF-C792-46E7-AE3C-6D6734A89EF9}">
      <dsp:nvSpPr>
        <dsp:cNvPr id="0" name=""/>
        <dsp:cNvSpPr/>
      </dsp:nvSpPr>
      <dsp:spPr>
        <a:xfrm>
          <a:off x="1980295" y="116331"/>
          <a:ext cx="551601" cy="427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1980295" y="201794"/>
        <a:ext cx="423406" cy="256390"/>
      </dsp:txXfrm>
    </dsp:sp>
    <dsp:sp modelId="{F750EC32-7690-4C94-B41B-CC1C122F7746}">
      <dsp:nvSpPr>
        <dsp:cNvPr id="0" name=""/>
        <dsp:cNvSpPr/>
      </dsp:nvSpPr>
      <dsp:spPr>
        <a:xfrm>
          <a:off x="2760864" y="56641"/>
          <a:ext cx="1716331" cy="820045"/>
        </a:xfrm>
        <a:prstGeom prst="roundRect">
          <a:avLst>
            <a:gd name="adj" fmla="val 10000"/>
          </a:avLst>
        </a:prstGeom>
        <a:solidFill>
          <a:schemeClr val="accent4">
            <a:hueOff val="928412"/>
            <a:satOff val="-28205"/>
            <a:lumOff val="9314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/>
            <a:t>Анализ </a:t>
          </a:r>
          <a:r>
            <a:rPr lang="en-US" sz="1400" b="1" i="1" kern="1200" dirty="0"/>
            <a:t>in silico</a:t>
          </a:r>
          <a:r>
            <a:rPr lang="ru-RU" sz="1400" b="1" i="1" kern="1200" dirty="0"/>
            <a:t> </a:t>
          </a:r>
          <a:r>
            <a:rPr lang="en-US" sz="1400" b="1" kern="1200" dirty="0"/>
            <a:t>GenBank</a:t>
          </a:r>
          <a:r>
            <a:rPr lang="ru-RU" sz="1400" b="1" kern="1200" dirty="0"/>
            <a:t> </a:t>
          </a:r>
        </a:p>
      </dsp:txBody>
      <dsp:txXfrm>
        <a:off x="2760864" y="56641"/>
        <a:ext cx="1716331" cy="546696"/>
      </dsp:txXfrm>
    </dsp:sp>
    <dsp:sp modelId="{1402E7A4-774A-4964-9257-14077FD01175}">
      <dsp:nvSpPr>
        <dsp:cNvPr id="0" name=""/>
        <dsp:cNvSpPr/>
      </dsp:nvSpPr>
      <dsp:spPr>
        <a:xfrm>
          <a:off x="3112401" y="603338"/>
          <a:ext cx="1716331" cy="1860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4">
              <a:hueOff val="928412"/>
              <a:satOff val="-28205"/>
              <a:lumOff val="9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Встречаемость у отдельных подвидов, биоваров возбудителя туляремии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Изучение структуры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Поиск новых</a:t>
          </a:r>
        </a:p>
      </dsp:txBody>
      <dsp:txXfrm>
        <a:off x="3162671" y="653608"/>
        <a:ext cx="1615791" cy="1759760"/>
      </dsp:txXfrm>
    </dsp:sp>
    <dsp:sp modelId="{D62E4893-0969-44B6-93CA-1E227F1EE73E}">
      <dsp:nvSpPr>
        <dsp:cNvPr id="0" name=""/>
        <dsp:cNvSpPr/>
      </dsp:nvSpPr>
      <dsp:spPr>
        <a:xfrm rot="21591550">
          <a:off x="4722872" y="112978"/>
          <a:ext cx="520838" cy="427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856823"/>
            <a:satOff val="-56410"/>
            <a:lumOff val="1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4722872" y="198599"/>
        <a:ext cx="392643" cy="256390"/>
      </dsp:txXfrm>
    </dsp:sp>
    <dsp:sp modelId="{E17FDBAD-508D-4A13-B326-67760CF7D77B}">
      <dsp:nvSpPr>
        <dsp:cNvPr id="0" name=""/>
        <dsp:cNvSpPr/>
      </dsp:nvSpPr>
      <dsp:spPr>
        <a:xfrm>
          <a:off x="5459907" y="50007"/>
          <a:ext cx="1716331" cy="820045"/>
        </a:xfrm>
        <a:prstGeom prst="roundRect">
          <a:avLst>
            <a:gd name="adj" fmla="val 10000"/>
          </a:avLst>
        </a:prstGeom>
        <a:solidFill>
          <a:schemeClr val="accent4">
            <a:hueOff val="1856823"/>
            <a:satOff val="-56410"/>
            <a:lumOff val="18628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/>
            <a:t>Анализ </a:t>
          </a:r>
          <a:r>
            <a:rPr lang="en-US" sz="1400" b="1" i="1" kern="1200" dirty="0"/>
            <a:t>in vitro</a:t>
          </a:r>
          <a:endParaRPr lang="ru-RU" sz="1400" b="1" i="1" kern="1200" dirty="0"/>
        </a:p>
      </dsp:txBody>
      <dsp:txXfrm>
        <a:off x="5459907" y="50007"/>
        <a:ext cx="1716331" cy="546696"/>
      </dsp:txXfrm>
    </dsp:sp>
    <dsp:sp modelId="{A542819E-C6CD-4AB7-B43C-849F836BFD9D}">
      <dsp:nvSpPr>
        <dsp:cNvPr id="0" name=""/>
        <dsp:cNvSpPr/>
      </dsp:nvSpPr>
      <dsp:spPr>
        <a:xfrm>
          <a:off x="5869491" y="603338"/>
          <a:ext cx="1716331" cy="1860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4">
              <a:hueOff val="1856823"/>
              <a:satOff val="-56410"/>
              <a:lumOff val="1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200" b="1" kern="1200" dirty="0"/>
            <a:t>Подтверждение встречаемости и структуры участков генома  методом ПЦР и фрагментного секвенирования</a:t>
          </a:r>
        </a:p>
      </dsp:txBody>
      <dsp:txXfrm>
        <a:off x="5919761" y="653608"/>
        <a:ext cx="1615791" cy="17597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B653B-5B0F-40E5-A18D-054F563F0010}">
      <dsp:nvSpPr>
        <dsp:cNvPr id="0" name=""/>
        <dsp:cNvSpPr/>
      </dsp:nvSpPr>
      <dsp:spPr>
        <a:xfrm>
          <a:off x="74888" y="553288"/>
          <a:ext cx="1797319" cy="56166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433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latin typeface="+mn-lt"/>
            </a:rPr>
            <a:t>sap</a:t>
          </a:r>
          <a:r>
            <a:rPr lang="en-US" sz="1500" kern="1200" dirty="0">
              <a:latin typeface="+mn-lt"/>
            </a:rPr>
            <a:t> </a:t>
          </a:r>
          <a:r>
            <a:rPr lang="ru-RU" sz="1500" kern="1200" dirty="0">
              <a:latin typeface="+mn-lt"/>
            </a:rPr>
            <a:t>ген</a:t>
          </a:r>
          <a:r>
            <a:rPr lang="en-US" sz="1500" kern="1200" dirty="0">
              <a:latin typeface="+mn-lt"/>
            </a:rPr>
            <a:t> (</a:t>
          </a:r>
          <a:r>
            <a:rPr lang="ru-RU" sz="1500" kern="1200" dirty="0">
              <a:latin typeface="+mn-lt"/>
            </a:rPr>
            <a:t>хромосома)</a:t>
          </a:r>
        </a:p>
      </dsp:txBody>
      <dsp:txXfrm>
        <a:off x="74888" y="553288"/>
        <a:ext cx="1797319" cy="561662"/>
      </dsp:txXfrm>
    </dsp:sp>
    <dsp:sp modelId="{0C52A5D2-9B46-43F0-87BC-6717EAA7E7FB}">
      <dsp:nvSpPr>
        <dsp:cNvPr id="0" name=""/>
        <dsp:cNvSpPr/>
      </dsp:nvSpPr>
      <dsp:spPr>
        <a:xfrm>
          <a:off x="0" y="472159"/>
          <a:ext cx="393163" cy="589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6007D-8E93-4410-B79D-9FEBD87A1968}">
      <dsp:nvSpPr>
        <dsp:cNvPr id="0" name=""/>
        <dsp:cNvSpPr/>
      </dsp:nvSpPr>
      <dsp:spPr>
        <a:xfrm>
          <a:off x="911596" y="1164108"/>
          <a:ext cx="737114" cy="525541"/>
        </a:xfrm>
        <a:prstGeom prst="ellipse">
          <a:avLst/>
        </a:prstGeom>
        <a:noFill/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 dirty="0"/>
        </a:p>
      </dsp:txBody>
      <dsp:txXfrm>
        <a:off x="1019544" y="1241072"/>
        <a:ext cx="521218" cy="371613"/>
      </dsp:txXfrm>
    </dsp:sp>
    <dsp:sp modelId="{801991D2-3958-4787-B6EC-509F9FF429B5}">
      <dsp:nvSpPr>
        <dsp:cNvPr id="0" name=""/>
        <dsp:cNvSpPr/>
      </dsp:nvSpPr>
      <dsp:spPr>
        <a:xfrm rot="10800000">
          <a:off x="313163" y="1332989"/>
          <a:ext cx="565519" cy="18778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39C5F-37DA-4031-B294-820BDF92CB47}">
      <dsp:nvSpPr>
        <dsp:cNvPr id="0" name=""/>
        <dsp:cNvSpPr/>
      </dsp:nvSpPr>
      <dsp:spPr>
        <a:xfrm>
          <a:off x="196" y="1176505"/>
          <a:ext cx="625935" cy="500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РС-П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1,4 мкл</a:t>
          </a:r>
        </a:p>
      </dsp:txBody>
      <dsp:txXfrm>
        <a:off x="14862" y="1191171"/>
        <a:ext cx="596603" cy="471416"/>
      </dsp:txXfrm>
    </dsp:sp>
    <dsp:sp modelId="{197BDFF7-C756-4044-816C-96510C8D3D87}">
      <dsp:nvSpPr>
        <dsp:cNvPr id="0" name=""/>
        <dsp:cNvSpPr/>
      </dsp:nvSpPr>
      <dsp:spPr>
        <a:xfrm rot="13500000">
          <a:off x="504439" y="871207"/>
          <a:ext cx="627865" cy="187780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68892-51DA-41BB-8B58-6BA0422F3919}">
      <dsp:nvSpPr>
        <dsp:cNvPr id="0" name=""/>
        <dsp:cNvSpPr/>
      </dsp:nvSpPr>
      <dsp:spPr>
        <a:xfrm>
          <a:off x="283420" y="492740"/>
          <a:ext cx="625935" cy="5007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РС-Б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2,6 мкл</a:t>
          </a:r>
        </a:p>
      </dsp:txBody>
      <dsp:txXfrm>
        <a:off x="298086" y="507406"/>
        <a:ext cx="596603" cy="471416"/>
      </dsp:txXfrm>
    </dsp:sp>
    <dsp:sp modelId="{E6585FC5-6DB0-46CC-B27A-62771A41A7ED}">
      <dsp:nvSpPr>
        <dsp:cNvPr id="0" name=""/>
        <dsp:cNvSpPr/>
      </dsp:nvSpPr>
      <dsp:spPr>
        <a:xfrm rot="16200000">
          <a:off x="947410" y="698742"/>
          <a:ext cx="665487" cy="187780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EDF2C-EF19-4B74-A315-DBDDAADF82CB}">
      <dsp:nvSpPr>
        <dsp:cNvPr id="0" name=""/>
        <dsp:cNvSpPr/>
      </dsp:nvSpPr>
      <dsp:spPr>
        <a:xfrm>
          <a:off x="967186" y="209515"/>
          <a:ext cx="625935" cy="5007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Краситель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1,6 мкл</a:t>
          </a:r>
        </a:p>
      </dsp:txBody>
      <dsp:txXfrm>
        <a:off x="981852" y="224181"/>
        <a:ext cx="596603" cy="471416"/>
      </dsp:txXfrm>
    </dsp:sp>
    <dsp:sp modelId="{C91FAE93-10D0-4171-9340-38240AAE66DE}">
      <dsp:nvSpPr>
        <dsp:cNvPr id="0" name=""/>
        <dsp:cNvSpPr/>
      </dsp:nvSpPr>
      <dsp:spPr>
        <a:xfrm rot="18900000">
          <a:off x="1428003" y="871207"/>
          <a:ext cx="627865" cy="187780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24321-5269-4648-A84F-7699449B67EF}">
      <dsp:nvSpPr>
        <dsp:cNvPr id="0" name=""/>
        <dsp:cNvSpPr/>
      </dsp:nvSpPr>
      <dsp:spPr>
        <a:xfrm>
          <a:off x="1650951" y="492740"/>
          <a:ext cx="625935" cy="5007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Фермент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0,4 </a:t>
          </a:r>
          <a:r>
            <a:rPr lang="ru-RU" sz="900" kern="1200" dirty="0" err="1"/>
            <a:t>мкл</a:t>
          </a:r>
          <a:endParaRPr lang="ru-RU" sz="900" kern="1200" dirty="0"/>
        </a:p>
      </dsp:txBody>
      <dsp:txXfrm>
        <a:off x="1665617" y="507406"/>
        <a:ext cx="596603" cy="471416"/>
      </dsp:txXfrm>
    </dsp:sp>
    <dsp:sp modelId="{B43216F0-A0D7-49A0-ABEB-3CD3BDBA74AE}">
      <dsp:nvSpPr>
        <dsp:cNvPr id="0" name=""/>
        <dsp:cNvSpPr/>
      </dsp:nvSpPr>
      <dsp:spPr>
        <a:xfrm>
          <a:off x="1681625" y="1332989"/>
          <a:ext cx="565519" cy="187780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388D5-5FD0-422C-AA3B-8706B875A806}">
      <dsp:nvSpPr>
        <dsp:cNvPr id="0" name=""/>
        <dsp:cNvSpPr/>
      </dsp:nvSpPr>
      <dsp:spPr>
        <a:xfrm>
          <a:off x="1934176" y="1176505"/>
          <a:ext cx="625935" cy="5007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Образец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5 мкл</a:t>
          </a:r>
        </a:p>
      </dsp:txBody>
      <dsp:txXfrm>
        <a:off x="1948842" y="1191171"/>
        <a:ext cx="596603" cy="47141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B653B-5B0F-40E5-A18D-054F563F0010}">
      <dsp:nvSpPr>
        <dsp:cNvPr id="0" name=""/>
        <dsp:cNvSpPr/>
      </dsp:nvSpPr>
      <dsp:spPr>
        <a:xfrm>
          <a:off x="274800" y="200936"/>
          <a:ext cx="2821543" cy="88173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227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 err="1"/>
            <a:t>pPst</a:t>
          </a:r>
          <a:r>
            <a:rPr lang="en-US" sz="1600" i="1" kern="1200" dirty="0"/>
            <a:t> </a:t>
          </a:r>
          <a:r>
            <a:rPr lang="en-US" sz="1600" i="0" kern="1200" dirty="0"/>
            <a:t>(</a:t>
          </a:r>
          <a:r>
            <a:rPr lang="ru-RU" sz="1600" i="0" kern="1200" dirty="0" err="1"/>
            <a:t>видоспецифичный</a:t>
          </a:r>
          <a:r>
            <a:rPr lang="ru-RU" sz="1600" i="0" kern="1200" dirty="0"/>
            <a:t> участок, отсутствует у кавказского подвида)</a:t>
          </a:r>
        </a:p>
      </dsp:txBody>
      <dsp:txXfrm>
        <a:off x="274800" y="200936"/>
        <a:ext cx="2821543" cy="881732"/>
      </dsp:txXfrm>
    </dsp:sp>
    <dsp:sp modelId="{0C52A5D2-9B46-43F0-87BC-6717EAA7E7FB}">
      <dsp:nvSpPr>
        <dsp:cNvPr id="0" name=""/>
        <dsp:cNvSpPr/>
      </dsp:nvSpPr>
      <dsp:spPr>
        <a:xfrm>
          <a:off x="78618" y="56575"/>
          <a:ext cx="617212" cy="92581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48000" r="-48000"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87249-88A2-4CA0-91AF-208C6E14429D}">
      <dsp:nvSpPr>
        <dsp:cNvPr id="0" name=""/>
        <dsp:cNvSpPr/>
      </dsp:nvSpPr>
      <dsp:spPr>
        <a:xfrm>
          <a:off x="196182" y="1293940"/>
          <a:ext cx="2821543" cy="88173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227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 err="1"/>
            <a:t>pFra</a:t>
          </a:r>
          <a:r>
            <a:rPr lang="en-US" sz="1600" i="1" kern="1200" dirty="0"/>
            <a:t> </a:t>
          </a:r>
          <a:r>
            <a:rPr lang="en-US" sz="1600" i="0" kern="1200" dirty="0"/>
            <a:t>(</a:t>
          </a:r>
          <a:r>
            <a:rPr lang="ru-RU" sz="1600" i="0" kern="1200" dirty="0" err="1"/>
            <a:t>видоспецифичный</a:t>
          </a:r>
          <a:r>
            <a:rPr lang="ru-RU" sz="1600" i="0" kern="1200" dirty="0"/>
            <a:t> участок</a:t>
          </a:r>
          <a:r>
            <a:rPr lang="en-US" sz="1600" i="0" kern="1200" dirty="0"/>
            <a:t> </a:t>
          </a:r>
          <a:r>
            <a:rPr lang="ru-RU" sz="1600" i="0" kern="1200" dirty="0"/>
            <a:t>для кавказского подвида)</a:t>
          </a:r>
          <a:endParaRPr lang="ru-RU" sz="1600" kern="1200" dirty="0"/>
        </a:p>
      </dsp:txBody>
      <dsp:txXfrm>
        <a:off x="196182" y="1293940"/>
        <a:ext cx="2821543" cy="881732"/>
      </dsp:txXfrm>
    </dsp:sp>
    <dsp:sp modelId="{B86C52F8-19A0-48AA-8AE7-11C5A9A4CE43}">
      <dsp:nvSpPr>
        <dsp:cNvPr id="0" name=""/>
        <dsp:cNvSpPr/>
      </dsp:nvSpPr>
      <dsp:spPr>
        <a:xfrm>
          <a:off x="78618" y="1166578"/>
          <a:ext cx="617212" cy="925818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7000" r="-27000"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A6643-B3C9-4B44-A59B-F5D16EDCEEA5}">
      <dsp:nvSpPr>
        <dsp:cNvPr id="0" name=""/>
        <dsp:cNvSpPr/>
      </dsp:nvSpPr>
      <dsp:spPr>
        <a:xfrm>
          <a:off x="126013" y="0"/>
          <a:ext cx="3600400" cy="36004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F7DD5-27C6-4D1B-8026-5372862623C3}">
      <dsp:nvSpPr>
        <dsp:cNvPr id="0" name=""/>
        <dsp:cNvSpPr/>
      </dsp:nvSpPr>
      <dsp:spPr>
        <a:xfrm>
          <a:off x="1926213" y="360391"/>
          <a:ext cx="2340260" cy="127982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dirty="0">
              <a:latin typeface="Times New Roman" pitchFamily="18" charset="0"/>
              <a:cs typeface="Times New Roman" pitchFamily="18" charset="0"/>
            </a:rPr>
            <a:t>Несколько десятков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dirty="0">
              <a:latin typeface="Times New Roman" pitchFamily="18" charset="0"/>
              <a:cs typeface="Times New Roman" pitchFamily="18" charset="0"/>
            </a:rPr>
            <a:t>тест-систем и протоколов</a:t>
          </a:r>
        </a:p>
      </dsp:txBody>
      <dsp:txXfrm>
        <a:off x="1926213" y="360391"/>
        <a:ext cx="2340260" cy="1279829"/>
      </dsp:txXfrm>
    </dsp:sp>
    <dsp:sp modelId="{45DE2640-B567-4EB8-B504-BC9BDF8B5542}">
      <dsp:nvSpPr>
        <dsp:cNvPr id="0" name=""/>
        <dsp:cNvSpPr/>
      </dsp:nvSpPr>
      <dsp:spPr>
        <a:xfrm>
          <a:off x="1926213" y="1800200"/>
          <a:ext cx="2340260" cy="127982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b="1" kern="1200" dirty="0">
              <a:latin typeface="Times New Roman" pitchFamily="18" charset="0"/>
              <a:cs typeface="Times New Roman" pitchFamily="18" charset="0"/>
            </a:rPr>
            <a:t>Более сотни методических подходов</a:t>
          </a:r>
        </a:p>
      </dsp:txBody>
      <dsp:txXfrm>
        <a:off x="1926213" y="1800200"/>
        <a:ext cx="2340260" cy="127982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B653B-5B0F-40E5-A18D-054F563F0010}">
      <dsp:nvSpPr>
        <dsp:cNvPr id="0" name=""/>
        <dsp:cNvSpPr/>
      </dsp:nvSpPr>
      <dsp:spPr>
        <a:xfrm>
          <a:off x="196182" y="183936"/>
          <a:ext cx="2821543" cy="88173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227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i="0" kern="1200" dirty="0"/>
            <a:t>хромосома</a:t>
          </a:r>
          <a:r>
            <a:rPr lang="en-US" sz="1700" i="1" kern="1200" dirty="0"/>
            <a:t> </a:t>
          </a:r>
          <a:r>
            <a:rPr lang="en-US" sz="1700" i="0" kern="1200" dirty="0"/>
            <a:t>(</a:t>
          </a:r>
          <a:r>
            <a:rPr lang="ru-RU" sz="1700" i="0" kern="1200" dirty="0" err="1"/>
            <a:t>видоспецифичный</a:t>
          </a:r>
          <a:r>
            <a:rPr lang="ru-RU" sz="1700" i="0" kern="1200" dirty="0"/>
            <a:t> участок</a:t>
          </a:r>
          <a:r>
            <a:rPr lang="en-US" sz="1700" i="0" kern="1200" dirty="0"/>
            <a:t>)</a:t>
          </a:r>
          <a:endParaRPr lang="ru-RU" sz="1700" i="0" kern="1200" dirty="0"/>
        </a:p>
      </dsp:txBody>
      <dsp:txXfrm>
        <a:off x="196182" y="183936"/>
        <a:ext cx="2821543" cy="881732"/>
      </dsp:txXfrm>
    </dsp:sp>
    <dsp:sp modelId="{0C52A5D2-9B46-43F0-87BC-6717EAA7E7FB}">
      <dsp:nvSpPr>
        <dsp:cNvPr id="0" name=""/>
        <dsp:cNvSpPr/>
      </dsp:nvSpPr>
      <dsp:spPr>
        <a:xfrm>
          <a:off x="78618" y="56575"/>
          <a:ext cx="617212" cy="92581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87249-88A2-4CA0-91AF-208C6E14429D}">
      <dsp:nvSpPr>
        <dsp:cNvPr id="0" name=""/>
        <dsp:cNvSpPr/>
      </dsp:nvSpPr>
      <dsp:spPr>
        <a:xfrm>
          <a:off x="196182" y="1293940"/>
          <a:ext cx="2821543" cy="88173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227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dirty="0" err="1"/>
            <a:t>pCad</a:t>
          </a:r>
          <a:r>
            <a:rPr lang="en-US" sz="1700" i="1" kern="1200" dirty="0"/>
            <a:t> </a:t>
          </a:r>
          <a:endParaRPr lang="ru-RU" sz="1700" kern="1200" dirty="0"/>
        </a:p>
      </dsp:txBody>
      <dsp:txXfrm>
        <a:off x="196182" y="1293940"/>
        <a:ext cx="2821543" cy="881732"/>
      </dsp:txXfrm>
    </dsp:sp>
    <dsp:sp modelId="{B86C52F8-19A0-48AA-8AE7-11C5A9A4CE43}">
      <dsp:nvSpPr>
        <dsp:cNvPr id="0" name=""/>
        <dsp:cNvSpPr/>
      </dsp:nvSpPr>
      <dsp:spPr>
        <a:xfrm>
          <a:off x="78618" y="1166578"/>
          <a:ext cx="617212" cy="925818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5000" r="-65000"/>
          </a:stretch>
        </a:blip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B74D4-65EA-4691-94DB-780D97E579CD}">
      <dsp:nvSpPr>
        <dsp:cNvPr id="0" name=""/>
        <dsp:cNvSpPr/>
      </dsp:nvSpPr>
      <dsp:spPr>
        <a:xfrm>
          <a:off x="696621" y="419883"/>
          <a:ext cx="1304635" cy="87019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Универсальность</a:t>
          </a:r>
        </a:p>
      </dsp:txBody>
      <dsp:txXfrm>
        <a:off x="905362" y="419883"/>
        <a:ext cx="1095893" cy="870191"/>
      </dsp:txXfrm>
    </dsp:sp>
    <dsp:sp modelId="{1E97D92C-730A-4A8A-AB54-0274B0084C42}">
      <dsp:nvSpPr>
        <dsp:cNvPr id="0" name=""/>
        <dsp:cNvSpPr/>
      </dsp:nvSpPr>
      <dsp:spPr>
        <a:xfrm>
          <a:off x="696621" y="1290075"/>
          <a:ext cx="1304635" cy="87019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Недостаточная информативность для ряда видов</a:t>
          </a:r>
        </a:p>
      </dsp:txBody>
      <dsp:txXfrm>
        <a:off x="905362" y="1290075"/>
        <a:ext cx="1095893" cy="870191"/>
      </dsp:txXfrm>
    </dsp:sp>
    <dsp:sp modelId="{A223BBDB-31A1-4BB4-B1E0-19BB76C9B097}">
      <dsp:nvSpPr>
        <dsp:cNvPr id="0" name=""/>
        <dsp:cNvSpPr/>
      </dsp:nvSpPr>
      <dsp:spPr>
        <a:xfrm>
          <a:off x="815" y="71980"/>
          <a:ext cx="869756" cy="8697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/>
            <a:t>16S </a:t>
          </a:r>
          <a:r>
            <a:rPr lang="ru-RU" sz="1900" kern="1200" dirty="0" err="1"/>
            <a:t>рДНК</a:t>
          </a:r>
          <a:endParaRPr lang="ru-RU" sz="1900" kern="1200" dirty="0"/>
        </a:p>
      </dsp:txBody>
      <dsp:txXfrm>
        <a:off x="128188" y="199353"/>
        <a:ext cx="615010" cy="615010"/>
      </dsp:txXfrm>
    </dsp:sp>
    <dsp:sp modelId="{F28FA590-9648-43E5-9D84-A276C2471FD3}">
      <dsp:nvSpPr>
        <dsp:cNvPr id="0" name=""/>
        <dsp:cNvSpPr/>
      </dsp:nvSpPr>
      <dsp:spPr>
        <a:xfrm>
          <a:off x="2871013" y="419883"/>
          <a:ext cx="1304635" cy="87019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Универсальность</a:t>
          </a:r>
        </a:p>
      </dsp:txBody>
      <dsp:txXfrm>
        <a:off x="3079754" y="419883"/>
        <a:ext cx="1095893" cy="870191"/>
      </dsp:txXfrm>
    </dsp:sp>
    <dsp:sp modelId="{98D39D79-0689-48B3-9C7E-3EB76C450047}">
      <dsp:nvSpPr>
        <dsp:cNvPr id="0" name=""/>
        <dsp:cNvSpPr/>
      </dsp:nvSpPr>
      <dsp:spPr>
        <a:xfrm>
          <a:off x="2871013" y="1290075"/>
          <a:ext cx="1304635" cy="87019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4008" rIns="64008" bIns="64008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Хорошо дифференцирует бациллы </a:t>
          </a:r>
        </a:p>
      </dsp:txBody>
      <dsp:txXfrm>
        <a:off x="3079754" y="1290075"/>
        <a:ext cx="1095893" cy="870191"/>
      </dsp:txXfrm>
    </dsp:sp>
    <dsp:sp modelId="{2E53D25E-F7A5-403F-A74C-7221105833E0}">
      <dsp:nvSpPr>
        <dsp:cNvPr id="0" name=""/>
        <dsp:cNvSpPr/>
      </dsp:nvSpPr>
      <dsp:spPr>
        <a:xfrm>
          <a:off x="2202133" y="90993"/>
          <a:ext cx="869756" cy="869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 err="1"/>
            <a:t>rpoAB</a:t>
          </a:r>
          <a:endParaRPr lang="ru-RU" sz="1900" i="1" kern="1200" dirty="0"/>
        </a:p>
      </dsp:txBody>
      <dsp:txXfrm>
        <a:off x="2329506" y="218366"/>
        <a:ext cx="615010" cy="61501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B74D4-65EA-4691-94DB-780D97E579CD}">
      <dsp:nvSpPr>
        <dsp:cNvPr id="0" name=""/>
        <dsp:cNvSpPr/>
      </dsp:nvSpPr>
      <dsp:spPr>
        <a:xfrm>
          <a:off x="720642" y="395875"/>
          <a:ext cx="1349622" cy="90019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Франциселлы</a:t>
          </a:r>
          <a:endParaRPr lang="ru-RU" sz="1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6582" y="395875"/>
        <a:ext cx="1133682" cy="900198"/>
      </dsp:txXfrm>
    </dsp:sp>
    <dsp:sp modelId="{1E97D92C-730A-4A8A-AB54-0274B0084C42}">
      <dsp:nvSpPr>
        <dsp:cNvPr id="0" name=""/>
        <dsp:cNvSpPr/>
      </dsp:nvSpPr>
      <dsp:spPr>
        <a:xfrm>
          <a:off x="720642" y="1296073"/>
          <a:ext cx="1349622" cy="90019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Высокая информативность</a:t>
          </a:r>
        </a:p>
      </dsp:txBody>
      <dsp:txXfrm>
        <a:off x="936582" y="1296073"/>
        <a:ext cx="1133682" cy="900198"/>
      </dsp:txXfrm>
    </dsp:sp>
    <dsp:sp modelId="{A223BBDB-31A1-4BB4-B1E0-19BB76C9B097}">
      <dsp:nvSpPr>
        <dsp:cNvPr id="0" name=""/>
        <dsp:cNvSpPr/>
      </dsp:nvSpPr>
      <dsp:spPr>
        <a:xfrm>
          <a:off x="843" y="35976"/>
          <a:ext cx="899748" cy="8997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i="1" kern="1200" dirty="0" err="1"/>
            <a:t>sdhA</a:t>
          </a:r>
          <a:endParaRPr lang="ru-RU" sz="2700" kern="1200" dirty="0"/>
        </a:p>
      </dsp:txBody>
      <dsp:txXfrm>
        <a:off x="132608" y="167741"/>
        <a:ext cx="636218" cy="636218"/>
      </dsp:txXfrm>
    </dsp:sp>
    <dsp:sp modelId="{F28FA590-9648-43E5-9D84-A276C2471FD3}">
      <dsp:nvSpPr>
        <dsp:cNvPr id="0" name=""/>
        <dsp:cNvSpPr/>
      </dsp:nvSpPr>
      <dsp:spPr>
        <a:xfrm>
          <a:off x="2970013" y="395875"/>
          <a:ext cx="1349622" cy="90019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Вибрионы</a:t>
          </a:r>
        </a:p>
      </dsp:txBody>
      <dsp:txXfrm>
        <a:off x="3185953" y="395875"/>
        <a:ext cx="1133682" cy="900198"/>
      </dsp:txXfrm>
    </dsp:sp>
    <dsp:sp modelId="{98D39D79-0689-48B3-9C7E-3EB76C450047}">
      <dsp:nvSpPr>
        <dsp:cNvPr id="0" name=""/>
        <dsp:cNvSpPr/>
      </dsp:nvSpPr>
      <dsp:spPr>
        <a:xfrm>
          <a:off x="2970013" y="1296073"/>
          <a:ext cx="1349622" cy="90019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Высокая информативность</a:t>
          </a:r>
        </a:p>
      </dsp:txBody>
      <dsp:txXfrm>
        <a:off x="3185953" y="1296073"/>
        <a:ext cx="1133682" cy="900198"/>
      </dsp:txXfrm>
    </dsp:sp>
    <dsp:sp modelId="{2E53D25E-F7A5-403F-A74C-7221105833E0}">
      <dsp:nvSpPr>
        <dsp:cNvPr id="0" name=""/>
        <dsp:cNvSpPr/>
      </dsp:nvSpPr>
      <dsp:spPr>
        <a:xfrm>
          <a:off x="2278069" y="55644"/>
          <a:ext cx="899748" cy="8997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i="1" kern="1200" dirty="0" err="1"/>
            <a:t>dnaJ</a:t>
          </a:r>
          <a:endParaRPr lang="ru-RU" sz="2700" i="1" kern="1200" dirty="0"/>
        </a:p>
      </dsp:txBody>
      <dsp:txXfrm>
        <a:off x="2409834" y="187409"/>
        <a:ext cx="636218" cy="636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FAA5D-65C6-4747-B30C-30B1A4A01105}">
      <dsp:nvSpPr>
        <dsp:cNvPr id="0" name=""/>
        <dsp:cNvSpPr/>
      </dsp:nvSpPr>
      <dsp:spPr>
        <a:xfrm>
          <a:off x="4809" y="484840"/>
          <a:ext cx="2875256" cy="1150102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 w="48000" cap="flat" cmpd="thickThin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Современные тенденции развития методов</a:t>
          </a:r>
        </a:p>
      </dsp:txBody>
      <dsp:txXfrm>
        <a:off x="4809" y="484840"/>
        <a:ext cx="2875256" cy="1150102"/>
      </dsp:txXfrm>
    </dsp:sp>
    <dsp:sp modelId="{C5E09DA3-7924-4D84-B7B1-7188607DF868}">
      <dsp:nvSpPr>
        <dsp:cNvPr id="0" name=""/>
        <dsp:cNvSpPr/>
      </dsp:nvSpPr>
      <dsp:spPr>
        <a:xfrm>
          <a:off x="2592541" y="484840"/>
          <a:ext cx="2875256" cy="1150102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48000" cap="flat" cmpd="thickThin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Практический опыт использования</a:t>
          </a:r>
        </a:p>
      </dsp:txBody>
      <dsp:txXfrm>
        <a:off x="2592541" y="484840"/>
        <a:ext cx="2875256" cy="1150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D7512-6832-429D-B240-342795DE4421}">
      <dsp:nvSpPr>
        <dsp:cNvPr id="0" name=""/>
        <dsp:cNvSpPr/>
      </dsp:nvSpPr>
      <dsp:spPr>
        <a:xfrm>
          <a:off x="0" y="247836"/>
          <a:ext cx="7632848" cy="33044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B23ED-DC05-4806-8243-DD4D1301E504}">
      <dsp:nvSpPr>
        <dsp:cNvPr id="0" name=""/>
        <dsp:cNvSpPr/>
      </dsp:nvSpPr>
      <dsp:spPr>
        <a:xfrm>
          <a:off x="3354" y="0"/>
          <a:ext cx="2213824" cy="330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1995</a:t>
          </a:r>
        </a:p>
      </dsp:txBody>
      <dsp:txXfrm>
        <a:off x="3354" y="0"/>
        <a:ext cx="2213824" cy="330447"/>
      </dsp:txXfrm>
    </dsp:sp>
    <dsp:sp modelId="{2EA43358-BCF4-429C-A974-54F4C4B9AD11}">
      <dsp:nvSpPr>
        <dsp:cNvPr id="0" name=""/>
        <dsp:cNvSpPr/>
      </dsp:nvSpPr>
      <dsp:spPr>
        <a:xfrm>
          <a:off x="1068960" y="371753"/>
          <a:ext cx="82611" cy="826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DF49C-36EC-4F30-9CA6-0166ACF8F129}">
      <dsp:nvSpPr>
        <dsp:cNvPr id="0" name=""/>
        <dsp:cNvSpPr/>
      </dsp:nvSpPr>
      <dsp:spPr>
        <a:xfrm>
          <a:off x="2376263" y="0"/>
          <a:ext cx="2213824" cy="330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2005</a:t>
          </a:r>
        </a:p>
      </dsp:txBody>
      <dsp:txXfrm>
        <a:off x="2376263" y="0"/>
        <a:ext cx="2213824" cy="330447"/>
      </dsp:txXfrm>
    </dsp:sp>
    <dsp:sp modelId="{B9313754-272C-459A-A5A9-0D77F8005592}">
      <dsp:nvSpPr>
        <dsp:cNvPr id="0" name=""/>
        <dsp:cNvSpPr/>
      </dsp:nvSpPr>
      <dsp:spPr>
        <a:xfrm>
          <a:off x="3393475" y="371753"/>
          <a:ext cx="82611" cy="826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DDECA-C63B-41A5-A5DD-3476F0500EE4}">
      <dsp:nvSpPr>
        <dsp:cNvPr id="0" name=""/>
        <dsp:cNvSpPr/>
      </dsp:nvSpPr>
      <dsp:spPr>
        <a:xfrm>
          <a:off x="4652384" y="0"/>
          <a:ext cx="2213824" cy="330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2015</a:t>
          </a:r>
        </a:p>
      </dsp:txBody>
      <dsp:txXfrm>
        <a:off x="4652384" y="0"/>
        <a:ext cx="2213824" cy="330447"/>
      </dsp:txXfrm>
    </dsp:sp>
    <dsp:sp modelId="{2E8763C1-27D9-4179-A558-651FC1AFE174}">
      <dsp:nvSpPr>
        <dsp:cNvPr id="0" name=""/>
        <dsp:cNvSpPr/>
      </dsp:nvSpPr>
      <dsp:spPr>
        <a:xfrm>
          <a:off x="5717990" y="371753"/>
          <a:ext cx="82611" cy="826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77394-C0FD-4755-9BD2-F28918896512}">
      <dsp:nvSpPr>
        <dsp:cNvPr id="0" name=""/>
        <dsp:cNvSpPr/>
      </dsp:nvSpPr>
      <dsp:spPr>
        <a:xfrm>
          <a:off x="202" y="171572"/>
          <a:ext cx="788466" cy="473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 err="1">
              <a:solidFill>
                <a:schemeClr val="tx1"/>
              </a:solidFill>
            </a:rPr>
            <a:t>yihN</a:t>
          </a:r>
          <a:endParaRPr lang="ru-RU" sz="2100" i="1" kern="1200" dirty="0">
            <a:solidFill>
              <a:schemeClr val="tx1"/>
            </a:solidFill>
          </a:endParaRPr>
        </a:p>
      </dsp:txBody>
      <dsp:txXfrm>
        <a:off x="202" y="171572"/>
        <a:ext cx="788466" cy="473079"/>
      </dsp:txXfrm>
    </dsp:sp>
    <dsp:sp modelId="{442AF809-5E4F-4B99-922E-936F4CDD6C02}">
      <dsp:nvSpPr>
        <dsp:cNvPr id="0" name=""/>
        <dsp:cNvSpPr/>
      </dsp:nvSpPr>
      <dsp:spPr>
        <a:xfrm>
          <a:off x="867515" y="171572"/>
          <a:ext cx="788466" cy="473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>
              <a:solidFill>
                <a:schemeClr val="tx1"/>
              </a:solidFill>
            </a:rPr>
            <a:t>3a</a:t>
          </a:r>
          <a:endParaRPr lang="ru-RU" sz="2100" i="1" kern="1200" dirty="0">
            <a:solidFill>
              <a:schemeClr val="tx1"/>
            </a:solidFill>
          </a:endParaRPr>
        </a:p>
      </dsp:txBody>
      <dsp:txXfrm>
        <a:off x="867515" y="171572"/>
        <a:ext cx="788466" cy="473079"/>
      </dsp:txXfrm>
    </dsp:sp>
    <dsp:sp modelId="{1610E78F-E199-469D-892A-DC80801656C0}">
      <dsp:nvSpPr>
        <dsp:cNvPr id="0" name=""/>
        <dsp:cNvSpPr/>
      </dsp:nvSpPr>
      <dsp:spPr>
        <a:xfrm>
          <a:off x="202" y="723499"/>
          <a:ext cx="788466" cy="473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 err="1">
              <a:solidFill>
                <a:schemeClr val="tx1"/>
              </a:solidFill>
            </a:rPr>
            <a:t>pla</a:t>
          </a:r>
          <a:endParaRPr lang="ru-RU" sz="2100" i="1" kern="1200" dirty="0">
            <a:solidFill>
              <a:schemeClr val="tx1"/>
            </a:solidFill>
          </a:endParaRPr>
        </a:p>
      </dsp:txBody>
      <dsp:txXfrm>
        <a:off x="202" y="723499"/>
        <a:ext cx="788466" cy="473079"/>
      </dsp:txXfrm>
    </dsp:sp>
    <dsp:sp modelId="{1E55511E-EDAD-4B45-BFE0-3804961775F0}">
      <dsp:nvSpPr>
        <dsp:cNvPr id="0" name=""/>
        <dsp:cNvSpPr/>
      </dsp:nvSpPr>
      <dsp:spPr>
        <a:xfrm>
          <a:off x="867515" y="723499"/>
          <a:ext cx="788466" cy="473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>
              <a:solidFill>
                <a:schemeClr val="tx1"/>
              </a:solidFill>
            </a:rPr>
            <a:t>caf1</a:t>
          </a:r>
          <a:endParaRPr lang="ru-RU" sz="2100" i="1" kern="1200" dirty="0">
            <a:solidFill>
              <a:schemeClr val="tx1"/>
            </a:solidFill>
          </a:endParaRPr>
        </a:p>
      </dsp:txBody>
      <dsp:txXfrm>
        <a:off x="867515" y="723499"/>
        <a:ext cx="788466" cy="4730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77394-C0FD-4755-9BD2-F28918896512}">
      <dsp:nvSpPr>
        <dsp:cNvPr id="0" name=""/>
        <dsp:cNvSpPr/>
      </dsp:nvSpPr>
      <dsp:spPr>
        <a:xfrm>
          <a:off x="202" y="171572"/>
          <a:ext cx="788466" cy="473079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 err="1">
              <a:solidFill>
                <a:schemeClr val="tx1"/>
              </a:solidFill>
            </a:rPr>
            <a:t>fopA</a:t>
          </a:r>
          <a:endParaRPr lang="ru-RU" sz="1800" i="1" kern="1200" dirty="0">
            <a:solidFill>
              <a:schemeClr val="tx1"/>
            </a:solidFill>
          </a:endParaRPr>
        </a:p>
      </dsp:txBody>
      <dsp:txXfrm>
        <a:off x="202" y="171572"/>
        <a:ext cx="788466" cy="473079"/>
      </dsp:txXfrm>
    </dsp:sp>
    <dsp:sp modelId="{442AF809-5E4F-4B99-922E-936F4CDD6C02}">
      <dsp:nvSpPr>
        <dsp:cNvPr id="0" name=""/>
        <dsp:cNvSpPr/>
      </dsp:nvSpPr>
      <dsp:spPr>
        <a:xfrm>
          <a:off x="867515" y="171572"/>
          <a:ext cx="788466" cy="473079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 err="1">
              <a:solidFill>
                <a:schemeClr val="tx1"/>
              </a:solidFill>
            </a:rPr>
            <a:t>iglBC</a:t>
          </a:r>
          <a:endParaRPr lang="ru-RU" sz="1800" i="1" kern="1200" dirty="0">
            <a:solidFill>
              <a:schemeClr val="tx1"/>
            </a:solidFill>
          </a:endParaRPr>
        </a:p>
      </dsp:txBody>
      <dsp:txXfrm>
        <a:off x="867515" y="171572"/>
        <a:ext cx="788466" cy="473079"/>
      </dsp:txXfrm>
    </dsp:sp>
    <dsp:sp modelId="{1610E78F-E199-469D-892A-DC80801656C0}">
      <dsp:nvSpPr>
        <dsp:cNvPr id="0" name=""/>
        <dsp:cNvSpPr/>
      </dsp:nvSpPr>
      <dsp:spPr>
        <a:xfrm>
          <a:off x="202" y="723499"/>
          <a:ext cx="788466" cy="473079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ru-RU" sz="18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ISFtu5</a:t>
          </a:r>
          <a:endParaRPr lang="ru-RU" sz="1800" i="1" kern="1200" dirty="0">
            <a:solidFill>
              <a:schemeClr val="tx1"/>
            </a:solidFill>
          </a:endParaRPr>
        </a:p>
      </dsp:txBody>
      <dsp:txXfrm>
        <a:off x="202" y="723499"/>
        <a:ext cx="788466" cy="473079"/>
      </dsp:txXfrm>
    </dsp:sp>
    <dsp:sp modelId="{1E55511E-EDAD-4B45-BFE0-3804961775F0}">
      <dsp:nvSpPr>
        <dsp:cNvPr id="0" name=""/>
        <dsp:cNvSpPr/>
      </dsp:nvSpPr>
      <dsp:spPr>
        <a:xfrm>
          <a:off x="867515" y="723499"/>
          <a:ext cx="788466" cy="473079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ru-RU" sz="1800" i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ISFtu</a:t>
          </a:r>
          <a:r>
            <a:rPr lang="en-US" altLang="ru-RU" sz="18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800" i="1" kern="1200" dirty="0">
            <a:solidFill>
              <a:schemeClr val="tx1"/>
            </a:solidFill>
          </a:endParaRPr>
        </a:p>
      </dsp:txBody>
      <dsp:txXfrm>
        <a:off x="867515" y="723499"/>
        <a:ext cx="788466" cy="4730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77394-C0FD-4755-9BD2-F28918896512}">
      <dsp:nvSpPr>
        <dsp:cNvPr id="0" name=""/>
        <dsp:cNvSpPr/>
      </dsp:nvSpPr>
      <dsp:spPr>
        <a:xfrm>
          <a:off x="202" y="171572"/>
          <a:ext cx="788466" cy="473079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 err="1">
              <a:solidFill>
                <a:schemeClr val="tx1"/>
              </a:solidFill>
            </a:rPr>
            <a:t>omp</a:t>
          </a:r>
          <a:endParaRPr lang="ru-RU" sz="2100" i="1" kern="1200" dirty="0">
            <a:solidFill>
              <a:schemeClr val="tx1"/>
            </a:solidFill>
          </a:endParaRPr>
        </a:p>
      </dsp:txBody>
      <dsp:txXfrm>
        <a:off x="202" y="171572"/>
        <a:ext cx="788466" cy="473079"/>
      </dsp:txXfrm>
    </dsp:sp>
    <dsp:sp modelId="{442AF809-5E4F-4B99-922E-936F4CDD6C02}">
      <dsp:nvSpPr>
        <dsp:cNvPr id="0" name=""/>
        <dsp:cNvSpPr/>
      </dsp:nvSpPr>
      <dsp:spPr>
        <a:xfrm>
          <a:off x="867515" y="171572"/>
          <a:ext cx="788466" cy="473079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>
              <a:solidFill>
                <a:schemeClr val="tx1"/>
              </a:solidFill>
            </a:rPr>
            <a:t>IS711</a:t>
          </a:r>
          <a:endParaRPr lang="ru-RU" sz="2100" i="1" kern="1200" dirty="0">
            <a:solidFill>
              <a:schemeClr val="tx1"/>
            </a:solidFill>
          </a:endParaRPr>
        </a:p>
      </dsp:txBody>
      <dsp:txXfrm>
        <a:off x="867515" y="171572"/>
        <a:ext cx="788466" cy="473079"/>
      </dsp:txXfrm>
    </dsp:sp>
    <dsp:sp modelId="{1610E78F-E199-469D-892A-DC80801656C0}">
      <dsp:nvSpPr>
        <dsp:cNvPr id="0" name=""/>
        <dsp:cNvSpPr/>
      </dsp:nvSpPr>
      <dsp:spPr>
        <a:xfrm>
          <a:off x="202" y="723499"/>
          <a:ext cx="788466" cy="473079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ru-RU" sz="21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ITS</a:t>
          </a:r>
          <a:endParaRPr lang="ru-RU" sz="2100" i="1" kern="1200" dirty="0">
            <a:solidFill>
              <a:schemeClr val="tx1"/>
            </a:solidFill>
          </a:endParaRPr>
        </a:p>
      </dsp:txBody>
      <dsp:txXfrm>
        <a:off x="202" y="723499"/>
        <a:ext cx="788466" cy="473079"/>
      </dsp:txXfrm>
    </dsp:sp>
    <dsp:sp modelId="{1E55511E-EDAD-4B45-BFE0-3804961775F0}">
      <dsp:nvSpPr>
        <dsp:cNvPr id="0" name=""/>
        <dsp:cNvSpPr/>
      </dsp:nvSpPr>
      <dsp:spPr>
        <a:xfrm>
          <a:off x="867515" y="723499"/>
          <a:ext cx="788466" cy="473079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ru-RU" sz="2100" i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wboA</a:t>
          </a:r>
          <a:endParaRPr lang="ru-RU" sz="2100" i="1" kern="1200" dirty="0">
            <a:solidFill>
              <a:schemeClr val="tx1"/>
            </a:solidFill>
          </a:endParaRPr>
        </a:p>
      </dsp:txBody>
      <dsp:txXfrm>
        <a:off x="867515" y="723499"/>
        <a:ext cx="788466" cy="4730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77394-C0FD-4755-9BD2-F28918896512}">
      <dsp:nvSpPr>
        <dsp:cNvPr id="0" name=""/>
        <dsp:cNvSpPr/>
      </dsp:nvSpPr>
      <dsp:spPr>
        <a:xfrm>
          <a:off x="233" y="113385"/>
          <a:ext cx="909318" cy="545591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solidFill>
                <a:schemeClr val="tx1"/>
              </a:solidFill>
            </a:rPr>
            <a:t>23S </a:t>
          </a:r>
          <a:r>
            <a:rPr lang="ru-RU" sz="1500" i="1" kern="1200" dirty="0" err="1">
              <a:solidFill>
                <a:schemeClr val="tx1"/>
              </a:solidFill>
            </a:rPr>
            <a:t>рДНК</a:t>
          </a:r>
          <a:endParaRPr lang="ru-RU" sz="1500" i="1" kern="1200" dirty="0">
            <a:solidFill>
              <a:schemeClr val="tx1"/>
            </a:solidFill>
          </a:endParaRPr>
        </a:p>
      </dsp:txBody>
      <dsp:txXfrm>
        <a:off x="233" y="113385"/>
        <a:ext cx="909318" cy="545591"/>
      </dsp:txXfrm>
    </dsp:sp>
    <dsp:sp modelId="{442AF809-5E4F-4B99-922E-936F4CDD6C02}">
      <dsp:nvSpPr>
        <dsp:cNvPr id="0" name=""/>
        <dsp:cNvSpPr/>
      </dsp:nvSpPr>
      <dsp:spPr>
        <a:xfrm>
          <a:off x="957973" y="97557"/>
          <a:ext cx="909318" cy="545591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>
              <a:solidFill>
                <a:schemeClr val="tx1"/>
              </a:solidFill>
            </a:rPr>
            <a:t>TTS</a:t>
          </a:r>
          <a:r>
            <a:rPr lang="ru-RU" sz="1500" i="1" kern="1200" dirty="0">
              <a:solidFill>
                <a:schemeClr val="tx1"/>
              </a:solidFill>
            </a:rPr>
            <a:t>1</a:t>
          </a:r>
        </a:p>
      </dsp:txBody>
      <dsp:txXfrm>
        <a:off x="957973" y="97557"/>
        <a:ext cx="909318" cy="545591"/>
      </dsp:txXfrm>
    </dsp:sp>
    <dsp:sp modelId="{1610E78F-E199-469D-892A-DC80801656C0}">
      <dsp:nvSpPr>
        <dsp:cNvPr id="0" name=""/>
        <dsp:cNvSpPr/>
      </dsp:nvSpPr>
      <dsp:spPr>
        <a:xfrm>
          <a:off x="233" y="749908"/>
          <a:ext cx="909318" cy="545591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ru-RU" sz="1500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ITS</a:t>
          </a:r>
          <a:endParaRPr lang="ru-RU" sz="1500" i="1" kern="1200" dirty="0">
            <a:solidFill>
              <a:schemeClr val="tx1"/>
            </a:solidFill>
          </a:endParaRPr>
        </a:p>
      </dsp:txBody>
      <dsp:txXfrm>
        <a:off x="233" y="749908"/>
        <a:ext cx="909318" cy="545591"/>
      </dsp:txXfrm>
    </dsp:sp>
    <dsp:sp modelId="{1E55511E-EDAD-4B45-BFE0-3804961775F0}">
      <dsp:nvSpPr>
        <dsp:cNvPr id="0" name=""/>
        <dsp:cNvSpPr/>
      </dsp:nvSpPr>
      <dsp:spPr>
        <a:xfrm>
          <a:off x="1000483" y="749908"/>
          <a:ext cx="909318" cy="545591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 err="1">
              <a:solidFill>
                <a:schemeClr val="tx1"/>
              </a:solidFill>
            </a:rPr>
            <a:t>narK</a:t>
          </a:r>
          <a:r>
            <a:rPr lang="en-US" sz="1500" kern="1200" dirty="0">
              <a:solidFill>
                <a:schemeClr val="tx1"/>
              </a:solidFill>
            </a:rPr>
            <a:t> </a:t>
          </a:r>
          <a:endParaRPr lang="ru-RU" sz="1500" i="1" kern="1200" dirty="0">
            <a:solidFill>
              <a:schemeClr val="tx1"/>
            </a:solidFill>
          </a:endParaRPr>
        </a:p>
      </dsp:txBody>
      <dsp:txXfrm>
        <a:off x="1000483" y="749908"/>
        <a:ext cx="909318" cy="5455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77394-C0FD-4755-9BD2-F28918896512}">
      <dsp:nvSpPr>
        <dsp:cNvPr id="0" name=""/>
        <dsp:cNvSpPr/>
      </dsp:nvSpPr>
      <dsp:spPr>
        <a:xfrm>
          <a:off x="249" y="310858"/>
          <a:ext cx="972883" cy="583730"/>
        </a:xfrm>
        <a:prstGeom prst="rect">
          <a:avLst/>
        </a:prstGeom>
        <a:solidFill>
          <a:schemeClr val="bg2">
            <a:lumMod val="75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 err="1">
              <a:solidFill>
                <a:schemeClr val="tx1"/>
              </a:solidFill>
            </a:rPr>
            <a:t>ctxAB</a:t>
          </a:r>
          <a:endParaRPr lang="ru-RU" sz="2400" i="1" kern="1200" dirty="0">
            <a:solidFill>
              <a:schemeClr val="tx1"/>
            </a:solidFill>
          </a:endParaRPr>
        </a:p>
      </dsp:txBody>
      <dsp:txXfrm>
        <a:off x="249" y="310858"/>
        <a:ext cx="972883" cy="583730"/>
      </dsp:txXfrm>
    </dsp:sp>
    <dsp:sp modelId="{442AF809-5E4F-4B99-922E-936F4CDD6C02}">
      <dsp:nvSpPr>
        <dsp:cNvPr id="0" name=""/>
        <dsp:cNvSpPr/>
      </dsp:nvSpPr>
      <dsp:spPr>
        <a:xfrm>
          <a:off x="1070670" y="336548"/>
          <a:ext cx="972883" cy="583730"/>
        </a:xfrm>
        <a:prstGeom prst="rect">
          <a:avLst/>
        </a:prstGeom>
        <a:solidFill>
          <a:schemeClr val="bg2">
            <a:lumMod val="7500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 err="1">
              <a:solidFill>
                <a:schemeClr val="tx1"/>
              </a:solidFill>
            </a:rPr>
            <a:t>tcpAF</a:t>
          </a:r>
          <a:endParaRPr lang="ru-RU" sz="2400" i="1" kern="1200" dirty="0">
            <a:solidFill>
              <a:schemeClr val="tx1"/>
            </a:solidFill>
          </a:endParaRPr>
        </a:p>
      </dsp:txBody>
      <dsp:txXfrm>
        <a:off x="1070670" y="336548"/>
        <a:ext cx="972883" cy="583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DFC1F-3FEE-4ED0-97F1-14D61AEAB365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58104-62C1-4EAF-B46A-F92CAF1BBB3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010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Образ слайда 1">
            <a:extLst>
              <a:ext uri="{FF2B5EF4-FFF2-40B4-BE49-F238E27FC236}">
                <a16:creationId xmlns:a16="http://schemas.microsoft.com/office/drawing/2014/main" id="{DF6B11D2-9CEC-9FE0-BF4A-EB1028C7FA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Заметки 2">
            <a:extLst>
              <a:ext uri="{FF2B5EF4-FFF2-40B4-BE49-F238E27FC236}">
                <a16:creationId xmlns:a16="http://schemas.microsoft.com/office/drawing/2014/main" id="{6656F2BC-0708-A44E-07D7-1C93E80F6D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/>
          </a:p>
        </p:txBody>
      </p:sp>
      <p:sp>
        <p:nvSpPr>
          <p:cNvPr id="61444" name="Номер слайда 3">
            <a:extLst>
              <a:ext uri="{FF2B5EF4-FFF2-40B4-BE49-F238E27FC236}">
                <a16:creationId xmlns:a16="http://schemas.microsoft.com/office/drawing/2014/main" id="{B90CF4F2-BCD7-F6B5-2E52-0962C386CC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E78089AB-9569-44EF-8C5C-9FA8056D3199}" type="slidenum">
              <a:rPr lang="en-GB" altLang="ru-RU" smtClean="0"/>
              <a:pPr>
                <a:buFont typeface="Arial" panose="020B0604020202020204" pitchFamily="34" charset="0"/>
                <a:buNone/>
              </a:pPr>
              <a:t>32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16228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F0D9D3F-B997-4441-815F-D72FC65C9E7C}" type="datetimeFigureOut">
              <a:rPr lang="ru-RU" smtClean="0"/>
              <a:pPr/>
              <a:t>05.09.2023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11AE36EE-0C6D-4134-8FCA-9F4AE665C7C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microsoft.com/office/2007/relationships/hdphoto" Target="NUL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055/0370-1069-2022-2-107-11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hyperlink" Target="https://doi.org/10.21055/0370-1069-2022-2-107-11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hyperlink" Target="https://doi.org/10.36233/0372-9311-189" TargetMode="Externa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1055/0370-1069-2023-1-132-14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13" Type="http://schemas.openxmlformats.org/officeDocument/2006/relationships/image" Target="../media/image30.jfif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12" Type="http://schemas.openxmlformats.org/officeDocument/2006/relationships/image" Target="../media/image9.jpeg"/><Relationship Id="rId2" Type="http://schemas.openxmlformats.org/officeDocument/2006/relationships/diagramData" Target="../diagrams/data1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5" Type="http://schemas.openxmlformats.org/officeDocument/2006/relationships/image" Target="../media/image31.png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Relationship Id="rId1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image" Target="../media/image38.png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12" Type="http://schemas.openxmlformats.org/officeDocument/2006/relationships/image" Target="../media/image3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Relationship Id="rId1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image" Target="../media/image47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hyperlink" Target="http://www.google.ru/url?sa=i&amp;rct=j&amp;q=&amp;esrc=s&amp;source=images&amp;cd=&amp;cad=rja&amp;uact=8&amp;ved=0CAcQjRxqFQoTCLD3kMqd6sgCFcOpcgodTM4NDQ&amp;url=http://ldctlt.ru/ptsr-diagnostika/&amp;psig=AFQjCNFzW56hL361p-eb6PrXz1CyZgegZg&amp;ust=1446295698338838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0.jpe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12" Type="http://schemas.openxmlformats.org/officeDocument/2006/relationships/hyperlink" Target="http://premium-lab.ru/image/cache/data/Sarstedt/ttp-sarstedt-com-ru-data-home-img-0124-500x500.jp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9.jpeg"/><Relationship Id="rId5" Type="http://schemas.openxmlformats.org/officeDocument/2006/relationships/image" Target="../media/image54.jpeg"/><Relationship Id="rId10" Type="http://schemas.openxmlformats.org/officeDocument/2006/relationships/hyperlink" Target="http://profilab.spb.ru/profilabspb/upload/images/34dfacc23808d75418daabd4c5e43794.jpg" TargetMode="External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7.xml"/><Relationship Id="rId18" Type="http://schemas.openxmlformats.org/officeDocument/2006/relationships/diagramLayout" Target="../diagrams/layout8.xml"/><Relationship Id="rId26" Type="http://schemas.microsoft.com/office/2007/relationships/diagramDrawing" Target="../diagrams/drawing9.xml"/><Relationship Id="rId21" Type="http://schemas.microsoft.com/office/2007/relationships/diagramDrawing" Target="../diagrams/drawing8.xml"/><Relationship Id="rId34" Type="http://schemas.openxmlformats.org/officeDocument/2006/relationships/diagramQuickStyle" Target="../diagrams/quickStyle11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diagramData" Target="../diagrams/data8.xml"/><Relationship Id="rId25" Type="http://schemas.openxmlformats.org/officeDocument/2006/relationships/diagramColors" Target="../diagrams/colors9.xml"/><Relationship Id="rId33" Type="http://schemas.openxmlformats.org/officeDocument/2006/relationships/diagramLayout" Target="../diagrams/layout11.xml"/><Relationship Id="rId38" Type="http://schemas.openxmlformats.org/officeDocument/2006/relationships/image" Target="../media/image5.png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diagramColors" Target="../diagrams/colors8.xml"/><Relationship Id="rId29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diagramQuickStyle" Target="../diagrams/quickStyle9.xml"/><Relationship Id="rId32" Type="http://schemas.openxmlformats.org/officeDocument/2006/relationships/diagramData" Target="../diagrams/data11.xml"/><Relationship Id="rId37" Type="http://schemas.openxmlformats.org/officeDocument/2006/relationships/image" Target="../media/image4.jpeg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diagramLayout" Target="../diagrams/layout9.xml"/><Relationship Id="rId28" Type="http://schemas.openxmlformats.org/officeDocument/2006/relationships/diagramLayout" Target="../diagrams/layout10.xml"/><Relationship Id="rId36" Type="http://schemas.microsoft.com/office/2007/relationships/diagramDrawing" Target="../diagrams/drawing11.xml"/><Relationship Id="rId10" Type="http://schemas.openxmlformats.org/officeDocument/2006/relationships/diagramColors" Target="../diagrams/colors6.xml"/><Relationship Id="rId19" Type="http://schemas.openxmlformats.org/officeDocument/2006/relationships/diagramQuickStyle" Target="../diagrams/quickStyle8.xml"/><Relationship Id="rId31" Type="http://schemas.microsoft.com/office/2007/relationships/diagramDrawing" Target="../diagrams/drawing10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diagramData" Target="../diagrams/data9.xml"/><Relationship Id="rId27" Type="http://schemas.openxmlformats.org/officeDocument/2006/relationships/diagramData" Target="../diagrams/data10.xml"/><Relationship Id="rId30" Type="http://schemas.openxmlformats.org/officeDocument/2006/relationships/diagramColors" Target="../diagrams/colors10.xml"/><Relationship Id="rId35" Type="http://schemas.openxmlformats.org/officeDocument/2006/relationships/diagramColors" Target="../diagrams/colors11.xml"/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11.jpeg"/><Relationship Id="rId17" Type="http://schemas.microsoft.com/office/2007/relationships/diagramDrawing" Target="../diagrams/drawing13.xml"/><Relationship Id="rId2" Type="http://schemas.openxmlformats.org/officeDocument/2006/relationships/image" Target="../media/image6.jpeg"/><Relationship Id="rId16" Type="http://schemas.openxmlformats.org/officeDocument/2006/relationships/diagramColors" Target="../diagrams/colors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10.jpeg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3.xml"/><Relationship Id="rId10" Type="http://schemas.openxmlformats.org/officeDocument/2006/relationships/image" Target="../media/image9.jpeg"/><Relationship Id="rId4" Type="http://schemas.openxmlformats.org/officeDocument/2006/relationships/diagramLayout" Target="../diagrams/layout12.xml"/><Relationship Id="rId9" Type="http://schemas.openxmlformats.org/officeDocument/2006/relationships/image" Target="../media/image8.png"/><Relationship Id="rId14" Type="http://schemas.openxmlformats.org/officeDocument/2006/relationships/diagramLayout" Target="../diagrams/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15616" y="1628800"/>
            <a:ext cx="7725544" cy="18288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Применение геномных технологий в индикации и идентификации возбудителей особо опасных инфекций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491880" y="6093296"/>
            <a:ext cx="3456384" cy="45645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Саратов, 07 сентября 2023 г.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188640"/>
            <a:ext cx="81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itchFamily="18" charset="0"/>
                <a:cs typeface="Times New Roman" pitchFamily="18" charset="0"/>
              </a:rPr>
              <a:t>Федеральная служба по надзору в сфере защиты прав потребителей и благополучия человека</a:t>
            </a:r>
          </a:p>
          <a:p>
            <a:pPr algn="ctr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Федеральное казенное учреждение науки</a:t>
            </a:r>
          </a:p>
          <a:p>
            <a:r>
              <a:rPr lang="ru-RU" dirty="0"/>
              <a:t> </a:t>
            </a:r>
            <a:r>
              <a:rPr lang="ru-RU" sz="1700" b="1" dirty="0">
                <a:latin typeface="Times New Roman" pitchFamily="18" charset="0"/>
                <a:cs typeface="Times New Roman" pitchFamily="18" charset="0"/>
              </a:rPr>
              <a:t>«Российский научно-исследовательский противочумный институт «Микроб»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664" y="3717032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Осина Н.А.,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Ситмбетов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Д.А., Булгакова Е.Г., Морозов О.А.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8049496" cy="95551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effectLst/>
              </a:rPr>
              <a:t>Применение молекулярно-генетических методов для индикации патогенов</a:t>
            </a:r>
            <a:r>
              <a:rPr lang="en-US" sz="2400" b="1" dirty="0">
                <a:effectLst/>
              </a:rPr>
              <a:t> c </a:t>
            </a:r>
            <a:r>
              <a:rPr lang="ru-RU" sz="2400" b="1" dirty="0">
                <a:effectLst/>
              </a:rPr>
              <a:t>одновременной их идентификацией </a:t>
            </a:r>
            <a:r>
              <a:rPr lang="ru-RU" sz="1600" b="1" dirty="0">
                <a:effectLst/>
              </a:rPr>
              <a:t>(продолжение)</a:t>
            </a:r>
            <a:endParaRPr lang="ru-R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172224" y="1198961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Выявление и идентификация штаммов чумного микроба</a:t>
            </a:r>
            <a:endParaRPr lang="en-US" sz="2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4">
            <a:extLst>
              <a:ext uri="{FF2B5EF4-FFF2-40B4-BE49-F238E27FC236}">
                <a16:creationId xmlns:a16="http://schemas.microsoft.com/office/drawing/2014/main" id="{87B4D6DB-87EC-D21B-1F78-F01FAA365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224" y="3923623"/>
            <a:ext cx="8034211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7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 </a:t>
            </a:r>
            <a:r>
              <a:rPr lang="en-US" altLang="ru-RU" sz="17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Y. pestis </a:t>
            </a:r>
            <a:r>
              <a:rPr lang="ru-RU" altLang="ru-RU" sz="17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ru-RU" sz="17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7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идентификация-РГФ: </a:t>
            </a:r>
            <a:r>
              <a:rPr lang="ru-RU" altLang="ru-RU" sz="1700" b="1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3а</a:t>
            </a:r>
            <a:r>
              <a:rPr lang="en-US" altLang="ru-RU" sz="17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1700" b="1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</a:t>
            </a:r>
            <a:r>
              <a:rPr lang="en-US" altLang="ru-RU" sz="17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1700" b="1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caf1</a:t>
            </a:r>
            <a:r>
              <a:rPr lang="en-US" altLang="ru-RU" sz="17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1700" b="1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irp2</a:t>
            </a:r>
            <a:r>
              <a:rPr lang="en-US" altLang="ru-RU" sz="17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1700" b="1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hmsH</a:t>
            </a:r>
            <a:r>
              <a:rPr lang="en-US" altLang="ru-RU" sz="17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1700" b="1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lcrV</a:t>
            </a:r>
            <a:endParaRPr lang="ru-RU" altLang="ru-RU" sz="1700" b="1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700" b="1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Российский противочумный институт «Микроб», РФ</a:t>
            </a:r>
            <a:endParaRPr lang="en-US" altLang="ru-RU" sz="1700" b="1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7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4">
            <a:extLst>
              <a:ext uri="{FF2B5EF4-FFF2-40B4-BE49-F238E27FC236}">
                <a16:creationId xmlns:a16="http://schemas.microsoft.com/office/drawing/2014/main" id="{48E3DE2C-BF57-91F6-83A0-2F8EF5211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845" y="5492468"/>
            <a:ext cx="8034211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ru-RU" altLang="ru-RU" sz="17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ОМ-Скрин-Чума-РВ: </a:t>
            </a:r>
            <a:r>
              <a:rPr lang="en-US" altLang="ru-RU" sz="1800" b="1" i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YPO2088</a:t>
            </a:r>
            <a:r>
              <a:rPr lang="ru-RU" altLang="ru-RU" sz="1800" b="1" i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</a:rPr>
              <a:t>YPPCP1.09c</a:t>
            </a:r>
            <a:r>
              <a:rPr lang="ru-RU" sz="1800" b="1" i="1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</a:rPr>
              <a:t>, </a:t>
            </a:r>
            <a:r>
              <a:rPr lang="en-US" sz="1800" b="1" i="1" dirty="0" err="1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</a:rPr>
              <a:t>hmsH</a:t>
            </a:r>
            <a:r>
              <a:rPr lang="ru-RU" altLang="ru-RU" sz="1800" b="1" i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700" b="1" i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ООО «</a:t>
            </a:r>
            <a:r>
              <a:rPr lang="ru-RU" altLang="ru-RU" sz="1700" b="1" i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Синтол</a:t>
            </a:r>
            <a:r>
              <a:rPr lang="ru-RU" altLang="ru-RU" sz="1700" b="1" i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РФ</a:t>
            </a:r>
            <a:endParaRPr lang="ru-RU" altLang="ru-RU" sz="17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DBA1E0B-B34C-3EAA-9E7C-0BFA02FE9D89}"/>
              </a:ext>
            </a:extLst>
          </p:cNvPr>
          <p:cNvGrpSpPr/>
          <p:nvPr/>
        </p:nvGrpSpPr>
        <p:grpSpPr>
          <a:xfrm>
            <a:off x="1445926" y="1772816"/>
            <a:ext cx="7229460" cy="1948720"/>
            <a:chOff x="1302980" y="2344376"/>
            <a:chExt cx="7229460" cy="1948720"/>
          </a:xfrm>
        </p:grpSpPr>
        <p:grpSp>
          <p:nvGrpSpPr>
            <p:cNvPr id="78" name="Группа 77">
              <a:extLst>
                <a:ext uri="{FF2B5EF4-FFF2-40B4-BE49-F238E27FC236}">
                  <a16:creationId xmlns:a16="http://schemas.microsoft.com/office/drawing/2014/main" id="{C1A1D5B9-AB70-2697-738E-027D3B10907C}"/>
                </a:ext>
              </a:extLst>
            </p:cNvPr>
            <p:cNvGrpSpPr/>
            <p:nvPr/>
          </p:nvGrpSpPr>
          <p:grpSpPr>
            <a:xfrm>
              <a:off x="1302980" y="2371214"/>
              <a:ext cx="7229460" cy="1921882"/>
              <a:chOff x="1086956" y="2231648"/>
              <a:chExt cx="7229460" cy="1921882"/>
            </a:xfrm>
          </p:grpSpPr>
          <p:grpSp>
            <p:nvGrpSpPr>
              <p:cNvPr id="55" name="Группа 54">
                <a:extLst>
                  <a:ext uri="{FF2B5EF4-FFF2-40B4-BE49-F238E27FC236}">
                    <a16:creationId xmlns:a16="http://schemas.microsoft.com/office/drawing/2014/main" id="{E759C07A-A8AE-4FCB-FBF9-43F21AC0BC26}"/>
                  </a:ext>
                </a:extLst>
              </p:cNvPr>
              <p:cNvGrpSpPr/>
              <p:nvPr/>
            </p:nvGrpSpPr>
            <p:grpSpPr>
              <a:xfrm>
                <a:off x="1171999" y="2980217"/>
                <a:ext cx="6934130" cy="646331"/>
                <a:chOff x="-94703" y="951917"/>
                <a:chExt cx="6934130" cy="646331"/>
              </a:xfrm>
            </p:grpSpPr>
            <p:grpSp>
              <p:nvGrpSpPr>
                <p:cNvPr id="30" name="Группа 29">
                  <a:extLst>
                    <a:ext uri="{FF2B5EF4-FFF2-40B4-BE49-F238E27FC236}">
                      <a16:creationId xmlns:a16="http://schemas.microsoft.com/office/drawing/2014/main" id="{F754B6C5-9EBB-3DAC-13E8-0396D30F4C04}"/>
                    </a:ext>
                  </a:extLst>
                </p:cNvPr>
                <p:cNvGrpSpPr/>
                <p:nvPr/>
              </p:nvGrpSpPr>
              <p:grpSpPr>
                <a:xfrm>
                  <a:off x="-94703" y="962926"/>
                  <a:ext cx="3600312" cy="374484"/>
                  <a:chOff x="394471" y="3161844"/>
                  <a:chExt cx="3600312" cy="374484"/>
                </a:xfrm>
              </p:grpSpPr>
              <p:sp>
                <p:nvSpPr>
                  <p:cNvPr id="31" name="TextBox 42">
                    <a:extLst>
                      <a:ext uri="{FF2B5EF4-FFF2-40B4-BE49-F238E27FC236}">
                        <a16:creationId xmlns:a16="http://schemas.microsoft.com/office/drawing/2014/main" id="{3301220B-5B99-36F9-1CD1-4673C5C7FFF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37533" y="3161844"/>
                    <a:ext cx="857250" cy="3683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ru-RU" sz="1800" b="1" i="1" dirty="0" err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ilvN</a:t>
                    </a:r>
                    <a:endParaRPr lang="ru-RU" altLang="ru-RU" sz="1800" b="1" i="1" dirty="0"/>
                  </a:p>
                </p:txBody>
              </p:sp>
              <p:sp>
                <p:nvSpPr>
                  <p:cNvPr id="32" name="TextBox 44">
                    <a:extLst>
                      <a:ext uri="{FF2B5EF4-FFF2-40B4-BE49-F238E27FC236}">
                        <a16:creationId xmlns:a16="http://schemas.microsoft.com/office/drawing/2014/main" id="{BFA6E204-626B-5AC9-D8D2-96B5845EE75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4471" y="3197774"/>
                    <a:ext cx="2703981" cy="338554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ru-RU" alt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Определение подвидов</a:t>
                    </a:r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BE33F69-E49B-5150-3C71-BF527E51194B}"/>
                    </a:ext>
                  </a:extLst>
                </p:cNvPr>
                <p:cNvSpPr txBox="1"/>
                <p:nvPr/>
              </p:nvSpPr>
              <p:spPr>
                <a:xfrm>
                  <a:off x="3239537" y="951917"/>
                  <a:ext cx="359989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ru-RU" sz="1800" b="1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AK38_1327</a:t>
                  </a:r>
                  <a:r>
                    <a:rPr lang="en-US" sz="1800" b="1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(</a:t>
                  </a:r>
                  <a:r>
                    <a:rPr lang="ru-RU" sz="1800" b="1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хромосома</a:t>
                  </a:r>
                  <a:r>
                    <a:rPr lang="ru-RU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, наличие специфичных делеций</a:t>
                  </a:r>
                  <a:r>
                    <a:rPr lang="ru-RU" sz="1800" b="1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)</a:t>
                  </a:r>
                  <a:endParaRPr lang="ru-RU" b="1" dirty="0"/>
                </a:p>
              </p:txBody>
            </p:sp>
          </p:grpSp>
          <p:sp>
            <p:nvSpPr>
              <p:cNvPr id="46" name="TextBox 36">
                <a:extLst>
                  <a:ext uri="{FF2B5EF4-FFF2-40B4-BE49-F238E27FC236}">
                    <a16:creationId xmlns:a16="http://schemas.microsoft.com/office/drawing/2014/main" id="{3F7E8F00-0E28-33CA-1908-862BDEA97A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2544" y="3654305"/>
                <a:ext cx="85725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ru-RU" sz="1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Irp2</a:t>
                </a:r>
                <a:r>
                  <a:rPr lang="ru-RU" altLang="ru-RU" sz="1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</a:t>
                </a:r>
              </a:p>
            </p:txBody>
          </p:sp>
          <p:grpSp>
            <p:nvGrpSpPr>
              <p:cNvPr id="57" name="Группа 56">
                <a:extLst>
                  <a:ext uri="{FF2B5EF4-FFF2-40B4-BE49-F238E27FC236}">
                    <a16:creationId xmlns:a16="http://schemas.microsoft.com/office/drawing/2014/main" id="{D6BEC54F-26F9-CB44-87B3-EE9E33FA60E6}"/>
                  </a:ext>
                </a:extLst>
              </p:cNvPr>
              <p:cNvGrpSpPr/>
              <p:nvPr/>
            </p:nvGrpSpPr>
            <p:grpSpPr>
              <a:xfrm>
                <a:off x="3842544" y="2231648"/>
                <a:ext cx="4027574" cy="668697"/>
                <a:chOff x="3645735" y="671395"/>
                <a:chExt cx="4027574" cy="668697"/>
              </a:xfrm>
            </p:grpSpPr>
            <p:sp>
              <p:nvSpPr>
                <p:cNvPr id="44" name="TextBox 36">
                  <a:extLst>
                    <a:ext uri="{FF2B5EF4-FFF2-40B4-BE49-F238E27FC236}">
                      <a16:creationId xmlns:a16="http://schemas.microsoft.com/office/drawing/2014/main" id="{A1F10883-ACE0-B098-A60C-013D8E13C4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11861" y="948501"/>
                  <a:ext cx="167636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ru-RU" sz="1800" b="1" i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pla</a:t>
                  </a:r>
                  <a:r>
                    <a:rPr lang="ru-RU" altLang="ru-RU" sz="18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ru-RU" sz="18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ru-RU" sz="1800" b="1" i="1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pPst</a:t>
                  </a:r>
                  <a:r>
                    <a:rPr lang="en-US" altLang="ru-RU" sz="18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r>
                    <a:rPr lang="ru-RU" altLang="ru-RU" sz="18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p:grpSp>
              <p:nvGrpSpPr>
                <p:cNvPr id="56" name="Группа 55">
                  <a:extLst>
                    <a:ext uri="{FF2B5EF4-FFF2-40B4-BE49-F238E27FC236}">
                      <a16:creationId xmlns:a16="http://schemas.microsoft.com/office/drawing/2014/main" id="{5DD50C1C-652E-2F6A-57DA-69E88DEE2F22}"/>
                    </a:ext>
                  </a:extLst>
                </p:cNvPr>
                <p:cNvGrpSpPr/>
                <p:nvPr/>
              </p:nvGrpSpPr>
              <p:grpSpPr>
                <a:xfrm>
                  <a:off x="3645735" y="671395"/>
                  <a:ext cx="4027574" cy="668697"/>
                  <a:chOff x="3645735" y="274883"/>
                  <a:chExt cx="4027574" cy="668697"/>
                </a:xfrm>
              </p:grpSpPr>
              <p:grpSp>
                <p:nvGrpSpPr>
                  <p:cNvPr id="11" name="Группа 10">
                    <a:extLst>
                      <a:ext uri="{FF2B5EF4-FFF2-40B4-BE49-F238E27FC236}">
                        <a16:creationId xmlns:a16="http://schemas.microsoft.com/office/drawing/2014/main" id="{7FA43508-21D5-E2C9-AEBB-4E77BC80C368}"/>
                      </a:ext>
                    </a:extLst>
                  </p:cNvPr>
                  <p:cNvGrpSpPr/>
                  <p:nvPr/>
                </p:nvGrpSpPr>
                <p:grpSpPr>
                  <a:xfrm>
                    <a:off x="3691696" y="294860"/>
                    <a:ext cx="2372191" cy="369887"/>
                    <a:chOff x="2722091" y="2513127"/>
                    <a:chExt cx="1582921" cy="369887"/>
                  </a:xfrm>
                </p:grpSpPr>
                <p:sp>
                  <p:nvSpPr>
                    <p:cNvPr id="14" name="TextBox 34">
                      <a:extLst>
                        <a:ext uri="{FF2B5EF4-FFF2-40B4-BE49-F238E27FC236}">
                          <a16:creationId xmlns:a16="http://schemas.microsoft.com/office/drawing/2014/main" id="{F51FC73C-41F1-CE58-0841-B4931E4DBEF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722091" y="2513127"/>
                      <a:ext cx="706438" cy="3698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ru-RU" altLang="ru-RU" sz="18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3а</a:t>
                      </a:r>
                      <a:r>
                        <a:rPr lang="ru-RU" altLang="ru-RU" sz="1800" dirty="0"/>
                        <a:t> </a:t>
                      </a:r>
                    </a:p>
                  </p:txBody>
                </p:sp>
                <p:sp>
                  <p:nvSpPr>
                    <p:cNvPr id="25" name="TextBox 36">
                      <a:extLst>
                        <a:ext uri="{FF2B5EF4-FFF2-40B4-BE49-F238E27FC236}">
                          <a16:creationId xmlns:a16="http://schemas.microsoft.com/office/drawing/2014/main" id="{BCD05F26-62D3-8BBE-2FAE-984DEC299BC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40832" y="2532164"/>
                      <a:ext cx="1264180" cy="3385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3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ru-RU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YPO2088</a:t>
                      </a:r>
                      <a:endParaRPr lang="ru-RU" altLang="ru-RU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F9E842F-7BF0-88D1-F8EB-7BCDA0C0BF6D}"/>
                      </a:ext>
                    </a:extLst>
                  </p:cNvPr>
                  <p:cNvSpPr txBox="1"/>
                  <p:nvPr/>
                </p:nvSpPr>
                <p:spPr>
                  <a:xfrm>
                    <a:off x="5206577" y="274883"/>
                    <a:ext cx="76930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b="1" i="1" dirty="0" err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yihN</a:t>
                    </a:r>
                    <a:endParaRPr lang="ru-RU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TextBox 36">
                    <a:extLst>
                      <a:ext uri="{FF2B5EF4-FFF2-40B4-BE49-F238E27FC236}">
                        <a16:creationId xmlns:a16="http://schemas.microsoft.com/office/drawing/2014/main" id="{0E87E561-025A-C69B-409A-BDB285F2A2B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41868" y="564258"/>
                    <a:ext cx="163144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ru-RU" sz="18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caf1 (</a:t>
                    </a:r>
                    <a:r>
                      <a:rPr lang="en-US" altLang="ru-RU" sz="1800" b="1" i="1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pFra</a:t>
                    </a:r>
                    <a:r>
                      <a:rPr lang="en-US" altLang="ru-RU" sz="18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ru-RU" altLang="ru-RU" sz="1800" b="1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3CA44D6-13E2-BAE0-806A-B6169017B961}"/>
                      </a:ext>
                    </a:extLst>
                  </p:cNvPr>
                  <p:cNvSpPr txBox="1"/>
                  <p:nvPr/>
                </p:nvSpPr>
                <p:spPr>
                  <a:xfrm>
                    <a:off x="3645735" y="605026"/>
                    <a:ext cx="1458912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b="1" i="1" dirty="0">
                        <a:latin typeface="Times New Roman" pitchFamily="18" charset="0"/>
                      </a:rPr>
                      <a:t>YPPCP1.09c</a:t>
                    </a:r>
                    <a:endParaRPr lang="ru-RU" sz="1600" dirty="0"/>
                  </a:p>
                </p:txBody>
              </p:sp>
            </p:grp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60D5166-FD36-9025-6B3C-4B8438BE30A2}"/>
                  </a:ext>
                </a:extLst>
              </p:cNvPr>
              <p:cNvSpPr txBox="1"/>
              <p:nvPr/>
            </p:nvSpPr>
            <p:spPr>
              <a:xfrm>
                <a:off x="4471162" y="3644315"/>
                <a:ext cx="23513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i="1" dirty="0" err="1">
                    <a:latin typeface="Times New Roman" pitchFamily="18" charset="0"/>
                  </a:rPr>
                  <a:t>hmsH</a:t>
                </a:r>
                <a:r>
                  <a:rPr lang="ru-RU" sz="1800" b="1" i="1" dirty="0">
                    <a:latin typeface="Times New Roman" pitchFamily="18" charset="0"/>
                  </a:rPr>
                  <a:t> (</a:t>
                </a:r>
                <a:r>
                  <a:rPr lang="en-US" sz="1800" b="1" i="1" dirty="0" err="1">
                    <a:latin typeface="Times New Roman" pitchFamily="18" charset="0"/>
                  </a:rPr>
                  <a:t>Pgm</a:t>
                </a:r>
                <a:r>
                  <a:rPr lang="en-US" sz="1800" b="1" i="1" dirty="0">
                    <a:latin typeface="Times New Roman" pitchFamily="18" charset="0"/>
                  </a:rPr>
                  <a:t>-</a:t>
                </a:r>
                <a:r>
                  <a:rPr lang="ru-RU" sz="1800" b="1" dirty="0">
                    <a:latin typeface="Times New Roman" pitchFamily="18" charset="0"/>
                  </a:rPr>
                  <a:t>область)</a:t>
                </a:r>
                <a:endParaRPr lang="ru-RU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0C1C7E2-6132-3CFA-544F-70546A1B49AC}"/>
                  </a:ext>
                </a:extLst>
              </p:cNvPr>
              <p:cNvSpPr txBox="1"/>
              <p:nvPr/>
            </p:nvSpPr>
            <p:spPr>
              <a:xfrm>
                <a:off x="6785032" y="3654305"/>
                <a:ext cx="15313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1" dirty="0" err="1">
                    <a:latin typeface="Times New Roman" pitchFamily="18" charset="0"/>
                  </a:rPr>
                  <a:t>lcrV</a:t>
                </a:r>
                <a:r>
                  <a:rPr lang="ru-RU" b="1" i="1" dirty="0">
                    <a:latin typeface="Times New Roman" pitchFamily="18" charset="0"/>
                  </a:rPr>
                  <a:t> </a:t>
                </a:r>
                <a:r>
                  <a:rPr lang="en-US" b="1" i="1" dirty="0">
                    <a:latin typeface="Times New Roman" pitchFamily="18" charset="0"/>
                  </a:rPr>
                  <a:t>(</a:t>
                </a:r>
                <a:r>
                  <a:rPr lang="en-US" b="1" i="1" dirty="0" err="1">
                    <a:latin typeface="Times New Roman" pitchFamily="18" charset="0"/>
                  </a:rPr>
                  <a:t>pCad</a:t>
                </a:r>
                <a:r>
                  <a:rPr lang="en-US" b="1" i="1" dirty="0">
                    <a:latin typeface="Times New Roman" pitchFamily="18" charset="0"/>
                  </a:rPr>
                  <a:t>)</a:t>
                </a:r>
                <a:endParaRPr lang="ru-RU" dirty="0"/>
              </a:p>
            </p:txBody>
          </p:sp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EFC30B90-33C9-CD8C-231B-B9DB6A2ECC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6956" y="3568755"/>
                <a:ext cx="2754882" cy="58477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Дифференциация </a:t>
                </a:r>
                <a:r>
                  <a:rPr lang="ru-RU" altLang="ru-RU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авирулентных</a:t>
                </a:r>
                <a:r>
                  <a:rPr lang="ru-RU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штаммов</a:t>
                </a:r>
              </a:p>
            </p:txBody>
          </p:sp>
          <p:sp>
            <p:nvSpPr>
              <p:cNvPr id="76" name="TextBox 39">
                <a:extLst>
                  <a:ext uri="{FF2B5EF4-FFF2-40B4-BE49-F238E27FC236}">
                    <a16:creationId xmlns:a16="http://schemas.microsoft.com/office/drawing/2014/main" id="{F6FACA6E-F615-02DC-6391-E4F78A5C64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6957" y="2349299"/>
                <a:ext cx="2754882" cy="33855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Принадлежность к </a:t>
                </a:r>
                <a:r>
                  <a:rPr lang="en-US" altLang="ru-RU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Y. pestis</a:t>
                </a:r>
                <a:endParaRPr lang="ru-RU" altLang="ru-RU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E5C1E01-226C-AC89-294A-3EA2E42BD049}"/>
                </a:ext>
              </a:extLst>
            </p:cNvPr>
            <p:cNvSpPr txBox="1"/>
            <p:nvPr/>
          </p:nvSpPr>
          <p:spPr>
            <a:xfrm>
              <a:off x="6162875" y="2344376"/>
              <a:ext cx="20545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ru-RU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хромосома)</a:t>
              </a:r>
              <a:endParaRPr lang="ru-RU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5CD69E-C4CD-EC01-DC16-D36A038B6274}"/>
              </a:ext>
            </a:extLst>
          </p:cNvPr>
          <p:cNvSpPr txBox="1"/>
          <p:nvPr/>
        </p:nvSpPr>
        <p:spPr>
          <a:xfrm>
            <a:off x="1120283" y="4711443"/>
            <a:ext cx="73448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ГенПест</a:t>
            </a:r>
            <a:r>
              <a:rPr lang="ru-RU" sz="18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-подвид/</a:t>
            </a:r>
            <a:r>
              <a:rPr lang="ru-RU" sz="1800" b="1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алтай</a:t>
            </a:r>
            <a:r>
              <a:rPr lang="ru-RU" sz="18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-РГФ: </a:t>
            </a:r>
            <a:r>
              <a:rPr lang="en-US" sz="1800" b="1" i="1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yihN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b="1" i="1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ilvN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b="1" i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AK38_1327</a:t>
            </a:r>
            <a:r>
              <a:rPr lang="ru-RU" sz="18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ru-RU" altLang="ru-RU" sz="1800" b="1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Российский противочумный институт «Микроб», РФ</a:t>
            </a:r>
            <a:endParaRPr lang="en-US" altLang="ru-RU" sz="1800" b="1" i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5720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7498080" cy="1008112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effectLst/>
              </a:rPr>
              <a:t>ДНК-чип для индикации и идентификации штаммов чумного микроба (вид, подвид, </a:t>
            </a:r>
            <a:r>
              <a:rPr lang="ru-RU" sz="2400" b="1" dirty="0" err="1">
                <a:effectLst/>
              </a:rPr>
              <a:t>биовар</a:t>
            </a:r>
            <a:r>
              <a:rPr lang="ru-RU" sz="2400" b="1" dirty="0">
                <a:effectLst/>
              </a:rPr>
              <a:t>, филогенетическая группа, вирулентность)</a:t>
            </a:r>
          </a:p>
        </p:txBody>
      </p:sp>
      <p:graphicFrame>
        <p:nvGraphicFramePr>
          <p:cNvPr id="5" name="Схема 4"/>
          <p:cNvGraphicFramePr/>
          <p:nvPr/>
        </p:nvGraphicFramePr>
        <p:xfrm>
          <a:off x="1331640" y="1124744"/>
          <a:ext cx="5208240" cy="131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 descr="E:\Докторская\Диссертация\Диссертация\По главам\Глава 6 чип\Архив\Рисунок1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" t="29588" r="42479" b="-600"/>
          <a:stretch>
            <a:fillRect/>
          </a:stretch>
        </p:blipFill>
        <p:spPr bwMode="auto">
          <a:xfrm>
            <a:off x="1187624" y="2708920"/>
            <a:ext cx="3384376" cy="24482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Группа 11"/>
          <p:cNvGrpSpPr/>
          <p:nvPr/>
        </p:nvGrpSpPr>
        <p:grpSpPr>
          <a:xfrm>
            <a:off x="6948264" y="2060848"/>
            <a:ext cx="1656184" cy="5150321"/>
            <a:chOff x="6948264" y="1556792"/>
            <a:chExt cx="1656184" cy="5150321"/>
          </a:xfrm>
        </p:grpSpPr>
        <p:pic>
          <p:nvPicPr>
            <p:cNvPr id="4" name="Рисунок 3" descr="Чип комплексный"/>
            <p:cNvPicPr/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40000"/>
                      </a14:imgEffect>
                      <a14:imgEffect>
                        <a14:brightnessContrast bright="40000" contrast="1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1556792"/>
              <a:ext cx="1656184" cy="4608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7020272" y="1628800"/>
              <a:ext cx="1584176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   </a:t>
              </a:r>
            </a:p>
            <a:p>
              <a:r>
                <a:rPr lang="en-US" dirty="0"/>
                <a:t>         </a:t>
              </a:r>
              <a:r>
                <a:rPr lang="en-US" sz="1200" dirty="0">
                  <a:solidFill>
                    <a:schemeClr val="bg1"/>
                  </a:solidFill>
                </a:rPr>
                <a:t>1               7</a:t>
              </a: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n-US" sz="1200" dirty="0">
                  <a:solidFill>
                    <a:schemeClr val="bg1"/>
                  </a:solidFill>
                </a:rPr>
                <a:t>             2                8</a:t>
              </a: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n-US" sz="1200" dirty="0">
                  <a:solidFill>
                    <a:schemeClr val="bg1"/>
                  </a:solidFill>
                </a:rPr>
                <a:t>             3                9</a:t>
              </a: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n-US" sz="1200" dirty="0">
                  <a:solidFill>
                    <a:schemeClr val="bg1"/>
                  </a:solidFill>
                </a:rPr>
                <a:t>             4              10</a:t>
              </a: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n-US" sz="1200" dirty="0">
                  <a:solidFill>
                    <a:schemeClr val="bg1"/>
                  </a:solidFill>
                </a:rPr>
                <a:t>             5              11</a:t>
              </a: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r>
                <a:rPr lang="en-US" sz="1200" dirty="0">
                  <a:solidFill>
                    <a:schemeClr val="bg1"/>
                  </a:solidFill>
                </a:rPr>
                <a:t>             6              12</a:t>
              </a: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4788024" y="2492896"/>
            <a:ext cx="2088232" cy="48320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Y</a:t>
            </a:r>
            <a:r>
              <a:rPr lang="en-US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. </a:t>
            </a:r>
            <a:r>
              <a:rPr lang="en-US" sz="14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pestis</a:t>
            </a:r>
            <a:r>
              <a:rPr lang="en-US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основной подвид античный </a:t>
            </a:r>
            <a:r>
              <a:rPr lang="ru-RU" sz="14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биовар</a:t>
            </a:r>
            <a:r>
              <a:rPr 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: 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1 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– 0.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ANT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2 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– 1.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ANT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3 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– 2.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ANT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Y. </a:t>
            </a:r>
            <a:r>
              <a:rPr lang="en-US" sz="14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pestis</a:t>
            </a:r>
            <a:r>
              <a:rPr lang="en-US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основной подвид средневековый  </a:t>
            </a:r>
            <a:r>
              <a:rPr lang="ru-RU" sz="14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биовар</a:t>
            </a:r>
            <a:r>
              <a:rPr 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: 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4 - 2.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MED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, 5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– 2.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MED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0,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Y. </a:t>
            </a:r>
            <a:r>
              <a:rPr lang="en-US" sz="14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pestis</a:t>
            </a:r>
            <a:r>
              <a:rPr lang="en-US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основной подвид восточный   </a:t>
            </a:r>
            <a:r>
              <a:rPr lang="ru-RU" sz="14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биовар</a:t>
            </a:r>
            <a:r>
              <a:rPr 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: 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6 - 1.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ORI</a:t>
            </a:r>
            <a:endParaRPr lang="ru-RU" sz="1400" b="1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i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Y. </a:t>
            </a:r>
            <a:r>
              <a:rPr lang="en-US" sz="1400" i="1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pestis</a:t>
            </a:r>
            <a:r>
              <a:rPr lang="en-US" sz="1400" i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неосновные подвиды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7 – алтайский </a:t>
            </a:r>
            <a:r>
              <a:rPr 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0.</a:t>
            </a:r>
            <a:r>
              <a:rPr lang="en-US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PE</a:t>
            </a:r>
            <a:r>
              <a:rPr 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4</a:t>
            </a:r>
            <a:r>
              <a:rPr lang="en-US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a</a:t>
            </a:r>
            <a:r>
              <a:rPr lang="ru-RU" sz="14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8 – </a:t>
            </a:r>
            <a:r>
              <a:rPr lang="ru-RU" sz="1400" b="1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гиссарский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 0.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PE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4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h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9 – </a:t>
            </a:r>
            <a:r>
              <a:rPr lang="ru-RU" sz="1400" b="1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улегейский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 0.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PE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5,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10 – кавказский 0.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PE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2, 11 – </a:t>
            </a:r>
            <a:r>
              <a:rPr lang="en-US" sz="1400" b="1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microtus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0.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PE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4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m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12 – </a:t>
            </a:r>
            <a:r>
              <a:rPr lang="ru-RU" sz="1400" b="1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таласский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 - 0.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PE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4</a:t>
            </a:r>
            <a:r>
              <a:rPr lang="en-US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t</a:t>
            </a:r>
            <a:r>
              <a:rPr lang="ru-RU" sz="140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z="1400" b="1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endParaRPr lang="ru-RU" sz="1600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lvl="0" indent="450850" fontAlgn="base">
              <a:spcBef>
                <a:spcPct val="0"/>
              </a:spcBef>
              <a:spcAft>
                <a:spcPct val="0"/>
              </a:spcAft>
            </a:pPr>
            <a:endParaRPr lang="ru-RU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660232" y="1412776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Патент № RU 2734636 C1</a:t>
            </a: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 flipV="1">
            <a:off x="4932040" y="2060848"/>
            <a:ext cx="2016224" cy="432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932040" y="6669360"/>
            <a:ext cx="1944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трелка вниз 19"/>
          <p:cNvSpPr/>
          <p:nvPr/>
        </p:nvSpPr>
        <p:spPr>
          <a:xfrm>
            <a:off x="2915816" y="2420888"/>
            <a:ext cx="14401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E21AAA-8589-3426-FCD2-DAB626E3FCAF}"/>
              </a:ext>
            </a:extLst>
          </p:cNvPr>
          <p:cNvSpPr txBox="1"/>
          <p:nvPr/>
        </p:nvSpPr>
        <p:spPr>
          <a:xfrm>
            <a:off x="1187624" y="5373216"/>
            <a:ext cx="3096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ДНК-мишени – </a:t>
            </a:r>
            <a:endParaRPr lang="en-US" b="1" dirty="0"/>
          </a:p>
          <a:p>
            <a:pPr marL="285750"/>
            <a:r>
              <a:rPr lang="ru-RU" b="1" dirty="0"/>
              <a:t>консервативные локусы и фрагменты, содержащие </a:t>
            </a:r>
            <a:r>
              <a:rPr lang="en-US" b="1" dirty="0"/>
              <a:t>INDEL</a:t>
            </a:r>
            <a:endParaRPr lang="ru-RU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>
            <a:extLst>
              <a:ext uri="{FF2B5EF4-FFF2-40B4-BE49-F238E27FC236}">
                <a16:creationId xmlns:a16="http://schemas.microsoft.com/office/drawing/2014/main" id="{4EAFC71E-15D1-EB0C-CDEF-6370160B3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3607" y="-32230"/>
            <a:ext cx="7920881" cy="79736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effectLst/>
              </a:rPr>
              <a:t>Применение молекулярно-генетических методов для индикации и идентификации бруцелл </a:t>
            </a:r>
            <a:r>
              <a:rPr lang="ru-RU" sz="1600" b="1" dirty="0">
                <a:effectLst/>
              </a:rPr>
              <a:t>(продолжение)</a:t>
            </a:r>
            <a:endParaRPr lang="ru-RU" altLang="ru-RU" sz="1400" dirty="0">
              <a:effectLst/>
            </a:endParaRPr>
          </a:p>
        </p:txBody>
      </p:sp>
      <p:sp>
        <p:nvSpPr>
          <p:cNvPr id="53251" name="Объект 2">
            <a:extLst>
              <a:ext uri="{FF2B5EF4-FFF2-40B4-BE49-F238E27FC236}">
                <a16:creationId xmlns:a16="http://schemas.microsoft.com/office/drawing/2014/main" id="{5EB03F3D-0115-0EF6-760F-389B36B426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3607" y="875905"/>
            <a:ext cx="5209639" cy="892175"/>
          </a:xfrm>
        </p:spPr>
        <p:txBody>
          <a:bodyPr>
            <a:normAutofit lnSpcReduction="10000"/>
          </a:bodyPr>
          <a:lstStyle/>
          <a:p>
            <a:r>
              <a:rPr lang="ru-RU" alt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таксономической принадлежности возбудителей, относящихся к одному роду или виду</a:t>
            </a:r>
            <a:endParaRPr lang="ru-RU" altLang="ru-RU" sz="1800" b="1" i="1" dirty="0"/>
          </a:p>
        </p:txBody>
      </p:sp>
      <p:sp>
        <p:nvSpPr>
          <p:cNvPr id="53252" name="Номер слайда 3">
            <a:extLst>
              <a:ext uri="{FF2B5EF4-FFF2-40B4-BE49-F238E27FC236}">
                <a16:creationId xmlns:a16="http://schemas.microsoft.com/office/drawing/2014/main" id="{4F24E120-B567-09BC-48A4-D2618A59B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C46979-02AE-4E61-97BB-8EE52537EAFD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ru-RU" altLang="ru-R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96EDD-0A3E-069F-60D2-1DED931586CE}"/>
              </a:ext>
            </a:extLst>
          </p:cNvPr>
          <p:cNvSpPr txBox="1"/>
          <p:nvPr/>
        </p:nvSpPr>
        <p:spPr>
          <a:xfrm>
            <a:off x="1331640" y="1772816"/>
            <a:ext cx="439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Bruce-Ladder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ВОЗ)  - ПЦР-ЭФ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34FCCA64-C9DC-B0D9-DFCA-5E8C1FE0678E}"/>
              </a:ext>
            </a:extLst>
          </p:cNvPr>
          <p:cNvGrpSpPr/>
          <p:nvPr/>
        </p:nvGrpSpPr>
        <p:grpSpPr>
          <a:xfrm>
            <a:off x="6253246" y="711209"/>
            <a:ext cx="2275898" cy="1829877"/>
            <a:chOff x="5608470" y="2079694"/>
            <a:chExt cx="2275898" cy="1829877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6FE1DAE0-B46A-A466-DE88-0D674600D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427" b="6232"/>
            <a:stretch/>
          </p:blipFill>
          <p:spPr>
            <a:xfrm>
              <a:off x="5608470" y="2079694"/>
              <a:ext cx="2016224" cy="18298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44969C-FF1E-B030-DDEC-765B4C36FFC8}"/>
                </a:ext>
              </a:extLst>
            </p:cNvPr>
            <p:cNvSpPr txBox="1"/>
            <p:nvPr/>
          </p:nvSpPr>
          <p:spPr>
            <a:xfrm>
              <a:off x="5690213" y="2133622"/>
              <a:ext cx="2194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  </a:t>
              </a:r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  Bm  Bo   Bs   </a:t>
              </a:r>
              <a:r>
                <a:rPr lang="en-US" sz="13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Bc</a:t>
              </a:r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Bn</a:t>
              </a:r>
              <a:endParaRPr lang="ru-RU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E84E1598-8E9C-3C68-BD95-D86EF7E80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18185"/>
              </p:ext>
            </p:extLst>
          </p:nvPr>
        </p:nvGraphicFramePr>
        <p:xfrm>
          <a:off x="1043606" y="2409452"/>
          <a:ext cx="7920882" cy="3590016"/>
        </p:xfrm>
        <a:graphic>
          <a:graphicData uri="http://schemas.openxmlformats.org/drawingml/2006/table">
            <a:tbl>
              <a:tblPr/>
              <a:tblGrid>
                <a:gridCol w="111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6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5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1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26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26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7608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локус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BMEI0998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BMEII0843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BMEI1436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BMEII0428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BMEI0535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BR0953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BMEI0752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BMEII0987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181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п.н.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1682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1071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1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lang="ru-RU" sz="1600" b="0" i="1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ru-RU" sz="1600" b="0" i="1" u="none" strike="noStrike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i="1" u="none" strike="noStrike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abortus</a:t>
                      </a:r>
                      <a:endParaRPr lang="en-US" sz="1600" b="0" i="1" u="none" strike="noStrike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B.</a:t>
                      </a:r>
                      <a:r>
                        <a:rPr lang="en-US" sz="1600" b="0" i="1" u="none" strike="noStrike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i="1" u="none" strike="noStrike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melitensis</a:t>
                      </a:r>
                      <a:endParaRPr lang="en-US" sz="1600" b="0" i="1" u="none" strike="noStrike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1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B.</a:t>
                      </a:r>
                      <a:r>
                        <a:rPr lang="en-US" sz="1600" b="0" i="1" u="none" strike="noStrike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i="1" u="none" strike="noStrike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suis</a:t>
                      </a:r>
                      <a:endParaRPr lang="en-US" sz="1600" b="0" i="1" u="none" strike="noStrike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1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B.</a:t>
                      </a:r>
                      <a:r>
                        <a:rPr lang="en-US" sz="1600" b="0" i="1" u="none" strike="noStrike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i="1" u="none" strike="noStrike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canis</a:t>
                      </a:r>
                      <a:endParaRPr lang="en-US" sz="1600" b="0" i="1" u="none" strike="noStrike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1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B.</a:t>
                      </a:r>
                      <a:r>
                        <a:rPr lang="en-US" sz="1600" b="0" i="1" u="none" strike="noStrike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i="1" u="none" strike="noStrike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ovis</a:t>
                      </a:r>
                      <a:endParaRPr lang="en-US" sz="1600" b="0" i="1" u="none" strike="noStrike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1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B.</a:t>
                      </a:r>
                      <a:r>
                        <a:rPr lang="en-US" sz="1600" b="0" i="1" u="none" strike="noStrike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i="1" u="none" strike="noStrike" baseline="0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neotomae</a:t>
                      </a:r>
                      <a:endParaRPr lang="en-US" sz="1600" b="0" i="1" u="none" strike="noStrike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B. </a:t>
                      </a:r>
                      <a:r>
                        <a:rPr lang="en-US" sz="1600" b="0" i="1" u="none" strike="noStrike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ceti</a:t>
                      </a:r>
                      <a:endParaRPr lang="ru-RU" sz="1600" b="0" i="1" u="none" strike="noStrike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B. </a:t>
                      </a:r>
                      <a:r>
                        <a:rPr lang="en-US" sz="1600" b="0" i="0" u="none" strike="noStrike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mel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Rev1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1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B.a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RB51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˃ 1682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1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Ba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6012160" y="6093296"/>
            <a:ext cx="302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  <a:r>
              <a:rPr lang="ru-RU" dirty="0"/>
              <a:t>. </a:t>
            </a:r>
            <a:r>
              <a:rPr lang="ru-RU" dirty="0" err="1"/>
              <a:t>Garc</a:t>
            </a:r>
            <a:r>
              <a:rPr lang="en-US" dirty="0" err="1"/>
              <a:t>i</a:t>
            </a:r>
            <a:r>
              <a:rPr lang="ru-RU" dirty="0" err="1"/>
              <a:t>a-Yoldi</a:t>
            </a:r>
            <a:r>
              <a:rPr lang="ru-RU" dirty="0"/>
              <a:t> </a:t>
            </a:r>
            <a:r>
              <a:rPr lang="en-US" dirty="0"/>
              <a:t>et al., 2006</a:t>
            </a:r>
          </a:p>
          <a:p>
            <a:r>
              <a:rPr lang="en-US" dirty="0"/>
              <a:t>I</a:t>
            </a:r>
            <a:r>
              <a:rPr lang="ru-RU" dirty="0"/>
              <a:t>. </a:t>
            </a:r>
            <a:r>
              <a:rPr lang="en-US" dirty="0"/>
              <a:t>Lopez</a:t>
            </a:r>
            <a:r>
              <a:rPr lang="ru-RU" dirty="0"/>
              <a:t>-</a:t>
            </a:r>
            <a:r>
              <a:rPr lang="en-US" dirty="0" err="1"/>
              <a:t>Goni</a:t>
            </a:r>
            <a:r>
              <a:rPr lang="en-US" dirty="0"/>
              <a:t> et al., 2008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056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0484C-03EB-0CA8-0234-09B587E9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90" y="116632"/>
            <a:ext cx="7498080" cy="936104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/>
              <a:t>Разработка способов выявления и идентификации бруцелл методом ПЦР-РВ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49FFC-CF52-8B7A-7279-7521239B7EDE}"/>
              </a:ext>
            </a:extLst>
          </p:cNvPr>
          <p:cNvSpPr txBox="1"/>
          <p:nvPr/>
        </p:nvSpPr>
        <p:spPr>
          <a:xfrm>
            <a:off x="1380219" y="3634900"/>
            <a:ext cx="74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800" b="1" dirty="0" err="1">
                <a:solidFill>
                  <a:schemeClr val="bg2">
                    <a:lumMod val="50000"/>
                  </a:schemeClr>
                </a:solidFill>
                <a:cs typeface="Times New Roman" pitchFamily="18" charset="0"/>
              </a:rPr>
              <a:t>БруДиф</a:t>
            </a:r>
            <a:r>
              <a:rPr lang="ru-RU" sz="1800" b="1" dirty="0">
                <a:solidFill>
                  <a:schemeClr val="bg2">
                    <a:lumMod val="50000"/>
                  </a:schemeClr>
                </a:solidFill>
                <a:cs typeface="Times New Roman" pitchFamily="18" charset="0"/>
              </a:rPr>
              <a:t>-РГФ», </a:t>
            </a:r>
            <a:r>
              <a:rPr lang="ru-RU" altLang="ru-RU" sz="1800" b="1" i="1" dirty="0">
                <a:solidFill>
                  <a:schemeClr val="bg2">
                    <a:lumMod val="50000"/>
                  </a:schemeClr>
                </a:solidFill>
                <a:cs typeface="Times New Roman" panose="02020603050405020304" pitchFamily="18" charset="0"/>
              </a:rPr>
              <a:t>Российский противочумный институт «Микроб», РФ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CE92581-D3F1-EE4E-6F04-6E95B95A9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40207"/>
              </p:ext>
            </p:extLst>
          </p:nvPr>
        </p:nvGraphicFramePr>
        <p:xfrm>
          <a:off x="1317458" y="4181160"/>
          <a:ext cx="7560841" cy="23841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9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1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92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74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3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1820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Вид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Реакционная смесь-1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Реакционная смесь-2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505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FAM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bcsp</a:t>
                      </a:r>
                      <a:r>
                        <a:rPr lang="ru-RU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JOY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BRA</a:t>
                      </a:r>
                      <a:r>
                        <a:rPr lang="ru-RU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0541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ROX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BRA</a:t>
                      </a:r>
                      <a:r>
                        <a:rPr lang="ru-RU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0420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FAM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BMEI</a:t>
                      </a:r>
                      <a:r>
                        <a:rPr lang="ru-RU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1426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JOY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BMEII</a:t>
                      </a:r>
                      <a:r>
                        <a:rPr lang="ru-RU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0711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ROX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BMEI0994</a:t>
                      </a:r>
                      <a:endParaRPr lang="ru-RU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82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B. </a:t>
                      </a:r>
                      <a:r>
                        <a:rPr lang="en-US" sz="16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abortus</a:t>
                      </a:r>
                      <a:endParaRPr lang="ru-RU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82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B. </a:t>
                      </a:r>
                      <a:r>
                        <a:rPr lang="en-US" sz="16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melitensis</a:t>
                      </a:r>
                      <a:endParaRPr lang="ru-RU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82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B. </a:t>
                      </a:r>
                      <a:r>
                        <a:rPr lang="en-US" sz="16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suis</a:t>
                      </a:r>
                      <a:endParaRPr lang="ru-RU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82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B. </a:t>
                      </a:r>
                      <a:r>
                        <a:rPr lang="en-US" sz="16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canis</a:t>
                      </a:r>
                      <a:endParaRPr lang="ru-RU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82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B. </a:t>
                      </a:r>
                      <a:r>
                        <a:rPr lang="en-US" sz="16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ovis</a:t>
                      </a:r>
                      <a:endParaRPr lang="ru-RU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82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B. </a:t>
                      </a:r>
                      <a:r>
                        <a:rPr lang="en-US" sz="16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neotomae</a:t>
                      </a:r>
                      <a:endParaRPr lang="ru-RU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EFDB2C6F-AD2C-CA8C-D24A-1E33CD9FE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373966"/>
              </p:ext>
            </p:extLst>
          </p:nvPr>
        </p:nvGraphicFramePr>
        <p:xfrm>
          <a:off x="1283374" y="901039"/>
          <a:ext cx="7594925" cy="2687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209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F2BC7-2EB8-D1A2-5E76-017313DF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376" y="44624"/>
            <a:ext cx="7498080" cy="792088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/>
              <a:t>Генетическая вариабельность штаммов  </a:t>
            </a:r>
            <a:r>
              <a:rPr lang="en-US" sz="2000" b="1" i="1" dirty="0">
                <a:effectLst/>
              </a:rPr>
              <a:t>B. suis</a:t>
            </a:r>
            <a:r>
              <a:rPr lang="ru-RU" sz="2000" b="1" i="1" dirty="0">
                <a:effectLst/>
              </a:rPr>
              <a:t> </a:t>
            </a:r>
            <a:r>
              <a:rPr lang="ru-RU" sz="2000" b="1" dirty="0">
                <a:effectLst/>
              </a:rPr>
              <a:t>по данным проведенного анализа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E773C4-72FD-B838-D6F0-007056ADB2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64655" t="26225" r="3297" b="26146"/>
          <a:stretch>
            <a:fillRect/>
          </a:stretch>
        </p:blipFill>
        <p:spPr bwMode="auto">
          <a:xfrm>
            <a:off x="1316635" y="1462810"/>
            <a:ext cx="7215806" cy="361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7C6BE-2E5A-3A04-5E00-A8D33C612D08}"/>
              </a:ext>
            </a:extLst>
          </p:cNvPr>
          <p:cNvSpPr txBox="1"/>
          <p:nvPr/>
        </p:nvSpPr>
        <p:spPr>
          <a:xfrm>
            <a:off x="1043608" y="818210"/>
            <a:ext cx="76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Обнаружена делеция размером 185 </a:t>
            </a:r>
            <a:r>
              <a:rPr lang="ru-RU" dirty="0" err="1"/>
              <a:t>п.н</a:t>
            </a:r>
            <a:r>
              <a:rPr lang="ru-RU" dirty="0"/>
              <a:t>. (</a:t>
            </a:r>
            <a:r>
              <a:rPr lang="en-US" i="1" dirty="0"/>
              <a:t>BRA0367-BRA0368</a:t>
            </a:r>
            <a:r>
              <a:rPr lang="en-US" dirty="0"/>
              <a:t>)</a:t>
            </a:r>
            <a:r>
              <a:rPr lang="ru-RU" dirty="0"/>
              <a:t> в геномном острове </a:t>
            </a:r>
            <a:r>
              <a:rPr lang="en-US" i="1" dirty="0" err="1"/>
              <a:t>IncP</a:t>
            </a:r>
            <a:r>
              <a:rPr lang="en-US" i="1" dirty="0"/>
              <a:t> </a:t>
            </a:r>
            <a:r>
              <a:rPr lang="ru-RU" dirty="0"/>
              <a:t>у штаммов 2 и 4 биоваров </a:t>
            </a:r>
            <a:r>
              <a:rPr lang="en-US" i="1" dirty="0"/>
              <a:t>B. suis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D45C1-1A1A-ED16-CD47-D45A73F8D6CE}"/>
              </a:ext>
            </a:extLst>
          </p:cNvPr>
          <p:cNvSpPr txBox="1"/>
          <p:nvPr/>
        </p:nvSpPr>
        <p:spPr>
          <a:xfrm>
            <a:off x="1043608" y="5436840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ru-RU" dirty="0"/>
              <a:t>Подтверждено отсутствие у штаммов 5 </a:t>
            </a:r>
            <a:r>
              <a:rPr lang="ru-RU" dirty="0" err="1"/>
              <a:t>биовара</a:t>
            </a:r>
            <a:r>
              <a:rPr lang="ru-RU" dirty="0"/>
              <a:t> </a:t>
            </a:r>
            <a:r>
              <a:rPr lang="en-US" i="1" dirty="0"/>
              <a:t>B. suis </a:t>
            </a:r>
            <a:r>
              <a:rPr lang="ru-RU" dirty="0"/>
              <a:t>геномного острова </a:t>
            </a:r>
            <a:r>
              <a:rPr lang="en-US" i="1" dirty="0" err="1"/>
              <a:t>IncP</a:t>
            </a:r>
            <a:r>
              <a:rPr lang="ru-RU" dirty="0"/>
              <a:t>, а также наличие у штаммов 2 и 5 биоваров </a:t>
            </a:r>
            <a:r>
              <a:rPr lang="en-US" i="1" dirty="0"/>
              <a:t>B. suis</a:t>
            </a:r>
            <a:r>
              <a:rPr lang="en-US" dirty="0"/>
              <a:t> </a:t>
            </a:r>
            <a:r>
              <a:rPr lang="ru-RU" dirty="0"/>
              <a:t>– геномного острова </a:t>
            </a:r>
            <a:r>
              <a:rPr lang="en-US" dirty="0"/>
              <a:t>GI-3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D2ADE-B784-0C7A-D528-C82028CEF124}"/>
              </a:ext>
            </a:extLst>
          </p:cNvPr>
          <p:cNvSpPr txBox="1"/>
          <p:nvPr/>
        </p:nvSpPr>
        <p:spPr>
          <a:xfrm>
            <a:off x="1262590" y="4933525"/>
            <a:ext cx="7470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Желтым цветом выделены прямые повторы, 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</a:rPr>
              <a:t>черным</a:t>
            </a:r>
            <a:r>
              <a:rPr lang="ru-RU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прямоугольником – старт кодоны, черным овалом – стоп кодоны. </a:t>
            </a:r>
            <a:endParaRPr lang="ru-RU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663F0-FB43-7AEA-F7E5-6E061EE03618}"/>
              </a:ext>
            </a:extLst>
          </p:cNvPr>
          <p:cNvSpPr txBox="1"/>
          <p:nvPr/>
        </p:nvSpPr>
        <p:spPr>
          <a:xfrm>
            <a:off x="5580112" y="6437962"/>
            <a:ext cx="34563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29ABE2"/>
                </a:solidFill>
                <a:effectLst/>
                <a:hlinkClick r:id="rId3"/>
              </a:rPr>
              <a:t>https://doi.org/10.21055/0370-1069-2022-2-107-114</a:t>
            </a:r>
            <a:endParaRPr lang="en-US" altLang="ru-RU" sz="12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606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752CA58-8376-E01E-FDDF-A0FE59F7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7499350" cy="1032733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/>
              <a:t>Разработка способов выявления и идентификации бруцелл методом ПЦР-РВ </a:t>
            </a:r>
            <a:r>
              <a:rPr lang="ru-RU" sz="1400" b="1" dirty="0"/>
              <a:t>(продолжение)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08AE57D-F0A9-4D7D-95AE-C6EDA5F4F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027886"/>
              </p:ext>
            </p:extLst>
          </p:nvPr>
        </p:nvGraphicFramePr>
        <p:xfrm>
          <a:off x="1221162" y="1593568"/>
          <a:ext cx="7162330" cy="1739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419">
                  <a:extLst>
                    <a:ext uri="{9D8B030D-6E8A-4147-A177-3AD203B41FA5}">
                      <a16:colId xmlns:a16="http://schemas.microsoft.com/office/drawing/2014/main" val="3299278350"/>
                    </a:ext>
                  </a:extLst>
                </a:gridCol>
                <a:gridCol w="1249496">
                  <a:extLst>
                    <a:ext uri="{9D8B030D-6E8A-4147-A177-3AD203B41FA5}">
                      <a16:colId xmlns:a16="http://schemas.microsoft.com/office/drawing/2014/main" val="3469244128"/>
                    </a:ext>
                  </a:extLst>
                </a:gridCol>
                <a:gridCol w="1366791">
                  <a:extLst>
                    <a:ext uri="{9D8B030D-6E8A-4147-A177-3AD203B41FA5}">
                      <a16:colId xmlns:a16="http://schemas.microsoft.com/office/drawing/2014/main" val="23107481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348361137"/>
                    </a:ext>
                  </a:extLst>
                </a:gridCol>
                <a:gridCol w="1419448">
                  <a:extLst>
                    <a:ext uri="{9D8B030D-6E8A-4147-A177-3AD203B41FA5}">
                      <a16:colId xmlns:a16="http://schemas.microsoft.com/office/drawing/2014/main" val="3113873739"/>
                    </a:ext>
                  </a:extLst>
                </a:gridCol>
              </a:tblGrid>
              <a:tr h="190500">
                <a:tc rowSpan="3"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chemeClr val="tx1"/>
                          </a:solidFill>
                        </a:rPr>
                        <a:t>Вид,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</a:rPr>
                        <a:t>биовар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ПЦР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смесь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«GO»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ПЦР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смесь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«RY»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57032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FAM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ROX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JOE/HEX</a:t>
                      </a:r>
                      <a:endParaRPr lang="ru-RU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Cy</a:t>
                      </a:r>
                      <a:r>
                        <a:rPr lang="ru-RU" sz="1400" b="1">
                          <a:solidFill>
                            <a:schemeClr val="tx1"/>
                          </a:solidFill>
                          <a:effectLst/>
                        </a:rPr>
                        <a:t>5/Quasar 670</a:t>
                      </a:r>
                      <a:endParaRPr lang="ru-RU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83102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</a:rPr>
                        <a:t>BR0262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</a:rPr>
                        <a:t>BRA0367 (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IncP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</a:rPr>
                        <a:t>BMEI1683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 (GI-3)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solidFill>
                            <a:schemeClr val="tx1"/>
                          </a:solidFill>
                          <a:effectLst/>
                        </a:rPr>
                        <a:t>BRA0378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IncP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ru-RU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0174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effectLst/>
                        </a:rPr>
                        <a:t>B. suis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биовар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/3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186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effectLst/>
                        </a:rPr>
                        <a:t>B. suis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биовар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166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effectLst/>
                        </a:rPr>
                        <a:t>B. suis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биовар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 4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108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effectLst/>
                        </a:rPr>
                        <a:t>B. suis </a:t>
                      </a:r>
                      <a:r>
                        <a:rPr lang="ru-RU" sz="1400" dirty="0" err="1">
                          <a:solidFill>
                            <a:schemeClr val="tx1"/>
                          </a:solidFill>
                          <a:effectLst/>
                        </a:rPr>
                        <a:t>биовар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 5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0140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069E22E-ABE6-3B28-5268-665C304F69F2}"/>
              </a:ext>
            </a:extLst>
          </p:cNvPr>
          <p:cNvSpPr txBox="1"/>
          <p:nvPr/>
        </p:nvSpPr>
        <p:spPr>
          <a:xfrm>
            <a:off x="1204393" y="911529"/>
            <a:ext cx="76982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Мультилокусная ПЦР «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Suis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-ДИФ», </a:t>
            </a:r>
            <a:r>
              <a:rPr lang="ru-RU" altLang="ru-RU" b="1" i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Российский противочумный институт «Микроб», РФ </a:t>
            </a:r>
            <a:r>
              <a:rPr lang="en-US" sz="1400" b="0" i="0" u="none" strike="noStrike" dirty="0">
                <a:solidFill>
                  <a:srgbClr val="29ABE2"/>
                </a:solidFill>
                <a:effectLst/>
                <a:latin typeface="PT Sans" panose="020B0503020203020204" pitchFamily="34" charset="-52"/>
                <a:hlinkClick r:id="rId2"/>
              </a:rPr>
              <a:t>https://doi.org/10.21055/0370-1069-2022-2-107-114</a:t>
            </a:r>
            <a:endParaRPr lang="en-US" altLang="ru-RU" sz="1400" b="1" i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F97AA51-D6C5-BBBF-AEFE-CDAA269CA0C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6949" y="3556280"/>
            <a:ext cx="4508211" cy="30787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7F052D-8946-B3DB-4A8B-69972F6ACC93}"/>
              </a:ext>
            </a:extLst>
          </p:cNvPr>
          <p:cNvSpPr txBox="1"/>
          <p:nvPr/>
        </p:nvSpPr>
        <p:spPr>
          <a:xfrm>
            <a:off x="2987824" y="6399756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B. suis </a:t>
            </a:r>
            <a:r>
              <a:rPr lang="en-US" sz="1400" dirty="0">
                <a:solidFill>
                  <a:srgbClr val="00B050"/>
                </a:solidFill>
              </a:rPr>
              <a:t>bv.1</a:t>
            </a:r>
            <a:r>
              <a:rPr lang="en-US" sz="1400" dirty="0"/>
              <a:t>, </a:t>
            </a:r>
            <a:r>
              <a:rPr lang="en-US" sz="1400" i="1" dirty="0"/>
              <a:t>B. suis</a:t>
            </a:r>
            <a:r>
              <a:rPr lang="en-US" sz="1400" dirty="0"/>
              <a:t> bv.2, </a:t>
            </a:r>
            <a:r>
              <a:rPr lang="en-US" sz="1400" i="1" dirty="0">
                <a:solidFill>
                  <a:schemeClr val="accent3">
                    <a:lumMod val="75000"/>
                  </a:schemeClr>
                </a:solidFill>
              </a:rPr>
              <a:t>B. suis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bv.3</a:t>
            </a:r>
            <a:r>
              <a:rPr lang="en-US" sz="1400" dirty="0"/>
              <a:t>, </a:t>
            </a:r>
            <a:r>
              <a:rPr lang="en-US" sz="1400" i="1" dirty="0">
                <a:solidFill>
                  <a:srgbClr val="0070C0"/>
                </a:solidFill>
              </a:rPr>
              <a:t>B. suis</a:t>
            </a:r>
            <a:r>
              <a:rPr lang="en-US" sz="1400" dirty="0">
                <a:solidFill>
                  <a:srgbClr val="0070C0"/>
                </a:solidFill>
              </a:rPr>
              <a:t> bv.4</a:t>
            </a:r>
            <a:r>
              <a:rPr lang="en-US" sz="1400" dirty="0"/>
              <a:t>, </a:t>
            </a:r>
            <a:r>
              <a:rPr lang="en-US" sz="1400" i="1" dirty="0">
                <a:solidFill>
                  <a:srgbClr val="FF0000"/>
                </a:solidFill>
              </a:rPr>
              <a:t>B. suis </a:t>
            </a:r>
            <a:r>
              <a:rPr lang="en-US" sz="1400" dirty="0">
                <a:solidFill>
                  <a:srgbClr val="FF0000"/>
                </a:solidFill>
              </a:rPr>
              <a:t>bv.5 </a:t>
            </a:r>
            <a:endParaRPr lang="ru-RU" sz="1400" dirty="0">
              <a:solidFill>
                <a:srgbClr val="FF0000"/>
              </a:solidFill>
            </a:endParaRPr>
          </a:p>
        </p:txBody>
      </p:sp>
      <p:pic>
        <p:nvPicPr>
          <p:cNvPr id="22" name="Picture 12" descr="http://lenina100.ru/files/original-1352823622281.png">
            <a:extLst>
              <a:ext uri="{FF2B5EF4-FFF2-40B4-BE49-F238E27FC236}">
                <a16:creationId xmlns:a16="http://schemas.microsoft.com/office/drawing/2014/main" id="{1440CF42-3798-1ADA-6DAA-A7237B6D9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806" y="4581128"/>
            <a:ext cx="1132143" cy="75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http://dia-m.ru/productphotos/14487big.jpg">
            <a:extLst>
              <a:ext uri="{FF2B5EF4-FFF2-40B4-BE49-F238E27FC236}">
                <a16:creationId xmlns:a16="http://schemas.microsoft.com/office/drawing/2014/main" id="{16AF699D-9720-0FFD-9269-02347190F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523" y="4397339"/>
            <a:ext cx="1036969" cy="100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614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6">
            <a:extLst>
              <a:ext uri="{FF2B5EF4-FFF2-40B4-BE49-F238E27FC236}">
                <a16:creationId xmlns:a16="http://schemas.microsoft.com/office/drawing/2014/main" id="{EC70EEDC-F826-74F0-C3C9-18D90C0123AA}"/>
              </a:ext>
            </a:extLst>
          </p:cNvPr>
          <p:cNvSpPr/>
          <p:nvPr/>
        </p:nvSpPr>
        <p:spPr bwMode="auto">
          <a:xfrm>
            <a:off x="1187624" y="1153834"/>
            <a:ext cx="2783206" cy="4320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2000" b="1" i="1" dirty="0" err="1">
                <a:latin typeface="Times New Roman" pitchFamily="18" charset="0"/>
                <a:cs typeface="Times New Roman" pitchFamily="18" charset="0"/>
              </a:rPr>
              <a:t>Francisella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err="1">
                <a:latin typeface="Times New Roman" pitchFamily="18" charset="0"/>
                <a:cs typeface="Times New Roman" pitchFamily="18" charset="0"/>
              </a:rPr>
              <a:t>tularensis</a:t>
            </a:r>
            <a:endParaRPr lang="ru-RU" sz="2000" b="1" i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Таблица 25">
            <a:extLst>
              <a:ext uri="{FF2B5EF4-FFF2-40B4-BE49-F238E27FC236}">
                <a16:creationId xmlns:a16="http://schemas.microsoft.com/office/drawing/2014/main" id="{A71F2DCC-1B2D-7056-D71B-DD0E5722D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82919"/>
              </p:ext>
            </p:extLst>
          </p:nvPr>
        </p:nvGraphicFramePr>
        <p:xfrm>
          <a:off x="1115616" y="1700808"/>
          <a:ext cx="4392487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16547658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77481538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1222595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Подвид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Биовар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Субпопуляция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3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tularensis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AI, AII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77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/>
                        <a:t>mediasiatica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532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/>
                        <a:t>holarctica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bv.I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EryS</a:t>
                      </a:r>
                      <a:r>
                        <a:rPr lang="en-US" b="1" dirty="0"/>
                        <a:t>, </a:t>
                      </a:r>
                      <a:endParaRPr lang="ru-RU" b="1" dirty="0"/>
                    </a:p>
                    <a:p>
                      <a:pPr algn="ctr"/>
                      <a:r>
                        <a:rPr lang="en-US" b="1" dirty="0"/>
                        <a:t>bv.2 </a:t>
                      </a:r>
                      <a:r>
                        <a:rPr lang="en-US" b="1" dirty="0" err="1"/>
                        <a:t>EryR</a:t>
                      </a:r>
                      <a:endParaRPr lang="en-US" b="1" dirty="0"/>
                    </a:p>
                    <a:p>
                      <a:pPr algn="ctr"/>
                      <a:r>
                        <a:rPr lang="en-US" b="1" dirty="0" err="1"/>
                        <a:t>bv</a:t>
                      </a:r>
                      <a:r>
                        <a:rPr lang="en-US" b="1" dirty="0"/>
                        <a:t>. japonica 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80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/>
                        <a:t>novicida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191166"/>
                  </a:ext>
                </a:extLst>
              </a:tr>
            </a:tbl>
          </a:graphicData>
        </a:graphic>
      </p:graphicFrame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BC1DFE-59BC-85E8-93C7-C8DF32B9B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9592" y="116632"/>
            <a:ext cx="8136904" cy="85010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effectLst/>
              </a:rPr>
              <a:t>Применение молекулярно-генетических методов для внутривидовой идентификации </a:t>
            </a:r>
            <a:r>
              <a:rPr lang="ru-RU" sz="2400" b="1" dirty="0" err="1">
                <a:effectLst/>
              </a:rPr>
              <a:t>туляремийного</a:t>
            </a:r>
            <a:r>
              <a:rPr lang="ru-RU" sz="2400" b="1" dirty="0">
                <a:effectLst/>
              </a:rPr>
              <a:t> микроба (ВОЗ)</a:t>
            </a:r>
            <a:endParaRPr lang="ru-RU" altLang="ru-RU" sz="1400" dirty="0">
              <a:effectLst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715D083-20D7-073F-35E8-BF9961B4C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955109"/>
              </p:ext>
            </p:extLst>
          </p:nvPr>
        </p:nvGraphicFramePr>
        <p:xfrm>
          <a:off x="5604778" y="1708206"/>
          <a:ext cx="3373025" cy="2997365"/>
        </p:xfrm>
        <a:graphic>
          <a:graphicData uri="http://schemas.openxmlformats.org/drawingml/2006/table">
            <a:tbl>
              <a:tblPr/>
              <a:tblGrid>
                <a:gridCol w="1024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260"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Подвид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Размер </a:t>
                      </a:r>
                      <a:r>
                        <a:rPr kumimoji="0" 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ампликонов</a:t>
                      </a: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образуемых в ПЦР с </a:t>
                      </a:r>
                      <a:r>
                        <a:rPr kumimoji="0" 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праймерами</a:t>
                      </a: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на основе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70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RD1-</a:t>
                      </a:r>
                      <a:r>
                        <a:rPr kumimoji="0" lang="ru-RU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области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FT-</a:t>
                      </a:r>
                      <a:r>
                        <a:rPr kumimoji="0" lang="ru-RU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М19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ISFtu2</a:t>
                      </a:r>
                      <a:endParaRPr kumimoji="0" lang="ru-RU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11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tularensis</a:t>
                      </a:r>
                      <a:endParaRPr kumimoji="0" 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1522</a:t>
                      </a:r>
                      <a:endParaRPr kumimoji="0" 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250</a:t>
                      </a:r>
                      <a:endParaRPr kumimoji="0" lang="ru-R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390</a:t>
                      </a:r>
                      <a:endParaRPr kumimoji="0" lang="ru-R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97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mediasiatica</a:t>
                      </a:r>
                      <a:endParaRPr kumimoji="0" 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1453</a:t>
                      </a:r>
                      <a:endParaRPr kumimoji="0" 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250</a:t>
                      </a:r>
                      <a:endParaRPr kumimoji="0" lang="ru-R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390</a:t>
                      </a:r>
                      <a:endParaRPr kumimoji="0" lang="ru-R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19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holarctica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bv. </a:t>
                      </a:r>
                      <a:r>
                        <a:rPr kumimoji="0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japonica</a:t>
                      </a:r>
                      <a:endParaRPr kumimoji="0" lang="ru-R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1136</a:t>
                      </a:r>
                      <a:endParaRPr kumimoji="0" 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220</a:t>
                      </a:r>
                      <a:endParaRPr kumimoji="0" 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1248</a:t>
                      </a:r>
                      <a:endParaRPr kumimoji="0" lang="ru-R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97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holarctica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bv. </a:t>
                      </a:r>
                      <a:r>
                        <a:rPr kumimoji="0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Ery</a:t>
                      </a:r>
                      <a:r>
                        <a:rPr kumimoji="0" lang="en-US" sz="12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S/R</a:t>
                      </a:r>
                      <a:endParaRPr kumimoji="0" lang="ru-R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924</a:t>
                      </a:r>
                      <a:endParaRPr kumimoji="0" lang="ru-R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220</a:t>
                      </a:r>
                      <a:endParaRPr kumimoji="0" 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1248</a:t>
                      </a:r>
                      <a:endParaRPr kumimoji="0" lang="ru-R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11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novicida</a:t>
                      </a:r>
                      <a:endParaRPr kumimoji="0" lang="ru-R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kumimoji="0" lang="ru-RU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250</a:t>
                      </a:r>
                      <a:endParaRPr kumimoji="0" 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390</a:t>
                      </a:r>
                      <a:endParaRPr kumimoji="0" 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Рисунок 5" descr="E:\для патента RD1.jpg">
            <a:extLst>
              <a:ext uri="{FF2B5EF4-FFF2-40B4-BE49-F238E27FC236}">
                <a16:creationId xmlns:a16="http://schemas.microsoft.com/office/drawing/2014/main" id="{760A2594-18E7-60EA-AC73-866B83689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1" b="-955"/>
          <a:stretch/>
        </p:blipFill>
        <p:spPr bwMode="auto">
          <a:xfrm>
            <a:off x="6278684" y="4705570"/>
            <a:ext cx="1277122" cy="203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F:\17-05-11-рисунки_для_патента\холера-комиссия_FT 16S_FT IS_FT M-19-инверсия.jpg">
            <a:extLst>
              <a:ext uri="{FF2B5EF4-FFF2-40B4-BE49-F238E27FC236}">
                <a16:creationId xmlns:a16="http://schemas.microsoft.com/office/drawing/2014/main" id="{831E4F35-1900-BCC0-3034-E08CDD4F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12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1" t="3703" r="33389"/>
          <a:stretch>
            <a:fillRect/>
          </a:stretch>
        </p:blipFill>
        <p:spPr bwMode="auto">
          <a:xfrm>
            <a:off x="7618702" y="4821982"/>
            <a:ext cx="1359101" cy="188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0E66EE-BD0D-4D2C-57A2-83656465556C}"/>
              </a:ext>
            </a:extLst>
          </p:cNvPr>
          <p:cNvSpPr txBox="1"/>
          <p:nvPr/>
        </p:nvSpPr>
        <p:spPr>
          <a:xfrm>
            <a:off x="3972797" y="1185192"/>
            <a:ext cx="500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ДНК-мишени -на основе </a:t>
            </a:r>
            <a:r>
              <a:rPr lang="en-US" b="1" dirty="0"/>
              <a:t>INDEL </a:t>
            </a:r>
            <a:r>
              <a:rPr lang="ru-RU" b="1" dirty="0"/>
              <a:t>маркеров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F55FA00-75A4-2D34-33AA-F6F41C1C5CCB}"/>
              </a:ext>
            </a:extLst>
          </p:cNvPr>
          <p:cNvGrpSpPr/>
          <p:nvPr/>
        </p:nvGrpSpPr>
        <p:grpSpPr>
          <a:xfrm>
            <a:off x="989346" y="4367808"/>
            <a:ext cx="4645026" cy="2412128"/>
            <a:chOff x="4202560" y="1333418"/>
            <a:chExt cx="4645026" cy="2412128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BA8F1557-B9BC-D4D4-A185-3BC7894B3027}"/>
                </a:ext>
              </a:extLst>
            </p:cNvPr>
            <p:cNvSpPr/>
            <p:nvPr/>
          </p:nvSpPr>
          <p:spPr>
            <a:xfrm>
              <a:off x="5792151" y="2734147"/>
              <a:ext cx="219000" cy="866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B5B348D9-41CF-F612-7178-4A1EBC3DC062}"/>
                </a:ext>
              </a:extLst>
            </p:cNvPr>
            <p:cNvSpPr/>
            <p:nvPr/>
          </p:nvSpPr>
          <p:spPr>
            <a:xfrm>
              <a:off x="8594006" y="2690806"/>
              <a:ext cx="219000" cy="86682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7E0EC0C5-062E-B425-88F3-98840C407F12}"/>
                </a:ext>
              </a:extLst>
            </p:cNvPr>
            <p:cNvGrpSpPr/>
            <p:nvPr/>
          </p:nvGrpSpPr>
          <p:grpSpPr>
            <a:xfrm>
              <a:off x="4202560" y="1333418"/>
              <a:ext cx="4645026" cy="2412128"/>
              <a:chOff x="4202560" y="1333418"/>
              <a:chExt cx="4645026" cy="2412128"/>
            </a:xfrm>
          </p:grpSpPr>
          <p:sp>
            <p:nvSpPr>
              <p:cNvPr id="12" name="Line 3">
                <a:extLst>
                  <a:ext uri="{FF2B5EF4-FFF2-40B4-BE49-F238E27FC236}">
                    <a16:creationId xmlns:a16="http://schemas.microsoft.com/office/drawing/2014/main" id="{438BE0EC-9286-8A6E-E56B-6E36E625B8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78662" y="2783238"/>
                <a:ext cx="3037844" cy="54793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grpSp>
            <p:nvGrpSpPr>
              <p:cNvPr id="13" name="Группа 12">
                <a:extLst>
                  <a:ext uri="{FF2B5EF4-FFF2-40B4-BE49-F238E27FC236}">
                    <a16:creationId xmlns:a16="http://schemas.microsoft.com/office/drawing/2014/main" id="{8BBFDA22-D3B2-EC49-4B77-B4135E9E7EE3}"/>
                  </a:ext>
                </a:extLst>
              </p:cNvPr>
              <p:cNvGrpSpPr/>
              <p:nvPr/>
            </p:nvGrpSpPr>
            <p:grpSpPr>
              <a:xfrm>
                <a:off x="4202560" y="1333418"/>
                <a:ext cx="4645026" cy="2412128"/>
                <a:chOff x="4202560" y="1333418"/>
                <a:chExt cx="4645026" cy="2412128"/>
              </a:xfrm>
            </p:grpSpPr>
            <p:sp>
              <p:nvSpPr>
                <p:cNvPr id="14" name="Line 2">
                  <a:extLst>
                    <a:ext uri="{FF2B5EF4-FFF2-40B4-BE49-F238E27FC236}">
                      <a16:creationId xmlns:a16="http://schemas.microsoft.com/office/drawing/2014/main" id="{BCC2CA9C-C390-07E1-02B7-8706CED39B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78662" y="1844824"/>
                  <a:ext cx="3007258" cy="0"/>
                </a:xfrm>
                <a:prstGeom prst="line">
                  <a:avLst/>
                </a:prstGeom>
                <a:noFill/>
                <a:ln w="476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15" name="Line 4">
                  <a:extLst>
                    <a:ext uri="{FF2B5EF4-FFF2-40B4-BE49-F238E27FC236}">
                      <a16:creationId xmlns:a16="http://schemas.microsoft.com/office/drawing/2014/main" id="{7DA224E6-CF9D-6B51-35AA-8631C07C4E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69285" y="2345965"/>
                  <a:ext cx="3047221" cy="14269"/>
                </a:xfrm>
                <a:prstGeom prst="line">
                  <a:avLst/>
                </a:prstGeom>
                <a:noFill/>
                <a:ln w="476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16" name="Rectangle 5" descr="Широкий диагональный 2">
                  <a:extLst>
                    <a:ext uri="{FF2B5EF4-FFF2-40B4-BE49-F238E27FC236}">
                      <a16:creationId xmlns:a16="http://schemas.microsoft.com/office/drawing/2014/main" id="{68110FED-BAE2-5DC8-FF6E-245B16FC5F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1627" y="2228999"/>
                  <a:ext cx="1026058" cy="158707"/>
                </a:xfrm>
                <a:prstGeom prst="rect">
                  <a:avLst/>
                </a:prstGeom>
                <a:pattFill prst="wdUpDiag">
                  <a:fgClr>
                    <a:schemeClr val="bg2"/>
                  </a:fgClr>
                  <a:bgClr>
                    <a:srgbClr val="FFFFFF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17" name="Rectangle 6" descr="Широкий диагональный 2">
                  <a:extLst>
                    <a:ext uri="{FF2B5EF4-FFF2-40B4-BE49-F238E27FC236}">
                      <a16:creationId xmlns:a16="http://schemas.microsoft.com/office/drawing/2014/main" id="{6FE84E4C-3365-F3C0-1714-024752AEA9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22804" y="2674992"/>
                  <a:ext cx="437628" cy="143196"/>
                </a:xfrm>
                <a:prstGeom prst="rect">
                  <a:avLst/>
                </a:prstGeom>
                <a:pattFill prst="wdUpDiag">
                  <a:fgClr>
                    <a:srgbClr val="0B360A"/>
                  </a:fgClr>
                  <a:bgClr>
                    <a:srgbClr val="FFFFFF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18" name="Line 7">
                  <a:extLst>
                    <a:ext uri="{FF2B5EF4-FFF2-40B4-BE49-F238E27FC236}">
                      <a16:creationId xmlns:a16="http://schemas.microsoft.com/office/drawing/2014/main" id="{0CFCCAA5-157E-EE6A-6267-81CBCCADA8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804282" y="3429000"/>
                  <a:ext cx="3037844" cy="26899"/>
                </a:xfrm>
                <a:prstGeom prst="line">
                  <a:avLst/>
                </a:prstGeom>
                <a:noFill/>
                <a:ln w="476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19" name="Text Box 9">
                  <a:extLst>
                    <a:ext uri="{FF2B5EF4-FFF2-40B4-BE49-F238E27FC236}">
                      <a16:creationId xmlns:a16="http://schemas.microsoft.com/office/drawing/2014/main" id="{1F198359-4A5A-C211-6317-68E4E32439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02560" y="1542351"/>
                  <a:ext cx="1230560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sz="2400" b="1" i="1" dirty="0">
                      <a:solidFill>
                        <a:srgbClr val="FF6600"/>
                      </a:solidFill>
                      <a:latin typeface="Times New Roman" pitchFamily="18" charset="0"/>
                    </a:rPr>
                    <a:t> </a:t>
                  </a:r>
                  <a:r>
                    <a:rPr lang="en-US" b="1" i="1" dirty="0" err="1">
                      <a:latin typeface="Times New Roman" pitchFamily="18" charset="0"/>
                    </a:rPr>
                    <a:t>tularensis</a:t>
                  </a:r>
                  <a:endParaRPr lang="ru-RU" dirty="0">
                    <a:latin typeface="Times New Roman" pitchFamily="18" charset="0"/>
                  </a:endParaRPr>
                </a:p>
              </p:txBody>
            </p:sp>
            <p:sp>
              <p:nvSpPr>
                <p:cNvPr id="20" name="Text Box 10">
                  <a:extLst>
                    <a:ext uri="{FF2B5EF4-FFF2-40B4-BE49-F238E27FC236}">
                      <a16:creationId xmlns:a16="http://schemas.microsoft.com/office/drawing/2014/main" id="{934D80D1-1911-4216-DEA4-523A699528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49919" y="2008663"/>
                  <a:ext cx="1656184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itchFamily="18" charset="0"/>
                    </a:rPr>
                    <a:t>h</a:t>
                  </a:r>
                  <a:r>
                    <a:rPr lang="ru-RU" b="1" i="1" dirty="0" err="1">
                      <a:solidFill>
                        <a:schemeClr val="accent2">
                          <a:lumMod val="75000"/>
                        </a:schemeClr>
                      </a:solidFill>
                      <a:latin typeface="Times New Roman" pitchFamily="18" charset="0"/>
                    </a:rPr>
                    <a:t>olarctica</a:t>
                  </a:r>
                  <a:r>
                    <a:rPr lang="en-US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itchFamily="18" charset="0"/>
                    </a:rPr>
                    <a:t> </a:t>
                  </a:r>
                  <a:r>
                    <a:rPr lang="en-US" b="1" i="1" dirty="0" err="1">
                      <a:solidFill>
                        <a:schemeClr val="accent2">
                          <a:lumMod val="75000"/>
                        </a:schemeClr>
                      </a:solidFill>
                      <a:latin typeface="Times New Roman" pitchFamily="18" charset="0"/>
                    </a:rPr>
                    <a:t>bv</a:t>
                  </a:r>
                  <a:r>
                    <a:rPr lang="en-US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itchFamily="18" charset="0"/>
                    </a:rPr>
                    <a:t>.</a:t>
                  </a:r>
                  <a:r>
                    <a:rPr lang="ru-RU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itchFamily="18" charset="0"/>
                    </a:rPr>
                    <a:t> </a:t>
                  </a:r>
                  <a:r>
                    <a:rPr lang="ru-RU" b="1" i="1" dirty="0" err="1">
                      <a:solidFill>
                        <a:schemeClr val="accent2">
                          <a:lumMod val="75000"/>
                        </a:schemeClr>
                      </a:solidFill>
                      <a:latin typeface="Times New Roman" pitchFamily="18" charset="0"/>
                    </a:rPr>
                    <a:t>Ery</a:t>
                  </a:r>
                  <a:r>
                    <a:rPr lang="ru-RU" b="1" i="1" baseline="30000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itchFamily="18" charset="0"/>
                    </a:rPr>
                    <a:t>±</a:t>
                  </a:r>
                  <a:endParaRPr lang="ru-RU" dirty="0">
                    <a:solidFill>
                      <a:schemeClr val="accent2">
                        <a:lumMod val="75000"/>
                      </a:schemeClr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1" name="Text Box 11">
                  <a:extLst>
                    <a:ext uri="{FF2B5EF4-FFF2-40B4-BE49-F238E27FC236}">
                      <a16:creationId xmlns:a16="http://schemas.microsoft.com/office/drawing/2014/main" id="{C9923BF1-3040-F0FB-8C1B-EFE0FF58CD9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49918" y="3225860"/>
                  <a:ext cx="1402202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b="1" i="1" dirty="0" err="1">
                      <a:solidFill>
                        <a:schemeClr val="accent6">
                          <a:lumMod val="75000"/>
                        </a:schemeClr>
                      </a:solidFill>
                      <a:latin typeface="Times New Roman" pitchFamily="18" charset="0"/>
                    </a:rPr>
                    <a:t>mediasiatica</a:t>
                  </a:r>
                  <a:endParaRPr lang="ru-RU" dirty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2" name="Text Box 12">
                  <a:extLst>
                    <a:ext uri="{FF2B5EF4-FFF2-40B4-BE49-F238E27FC236}">
                      <a16:creationId xmlns:a16="http://schemas.microsoft.com/office/drawing/2014/main" id="{2E1FEACC-926A-1285-1E41-EA8DD39F1E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49918" y="2585290"/>
                  <a:ext cx="1519365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 b="1" i="1" dirty="0">
                      <a:solidFill>
                        <a:schemeClr val="accent4">
                          <a:lumMod val="75000"/>
                        </a:schemeClr>
                      </a:solidFill>
                      <a:latin typeface="Times New Roman" pitchFamily="18" charset="0"/>
                    </a:rPr>
                    <a:t>h</a:t>
                  </a:r>
                  <a:r>
                    <a:rPr lang="ru-RU" b="1" i="1" dirty="0" err="1">
                      <a:solidFill>
                        <a:schemeClr val="accent4">
                          <a:lumMod val="75000"/>
                        </a:schemeClr>
                      </a:solidFill>
                      <a:latin typeface="Times New Roman" pitchFamily="18" charset="0"/>
                    </a:rPr>
                    <a:t>olarctica</a:t>
                  </a:r>
                  <a:r>
                    <a:rPr lang="ru-RU" b="1" i="1" dirty="0">
                      <a:solidFill>
                        <a:schemeClr val="accent4">
                          <a:lumMod val="75000"/>
                        </a:schemeClr>
                      </a:solidFill>
                      <a:latin typeface="Times New Roman" pitchFamily="18" charset="0"/>
                    </a:rPr>
                    <a:t> </a:t>
                  </a:r>
                  <a:r>
                    <a:rPr lang="en-US" b="1" i="1" dirty="0" err="1">
                      <a:solidFill>
                        <a:schemeClr val="accent4">
                          <a:lumMod val="75000"/>
                        </a:schemeClr>
                      </a:solidFill>
                      <a:latin typeface="Times New Roman" pitchFamily="18" charset="0"/>
                    </a:rPr>
                    <a:t>bv</a:t>
                  </a:r>
                  <a:r>
                    <a:rPr lang="en-US" b="1" i="1" dirty="0">
                      <a:solidFill>
                        <a:schemeClr val="accent4">
                          <a:lumMod val="75000"/>
                        </a:schemeClr>
                      </a:solidFill>
                      <a:latin typeface="Times New Roman" pitchFamily="18" charset="0"/>
                    </a:rPr>
                    <a:t>.</a:t>
                  </a:r>
                  <a:r>
                    <a:rPr lang="ru-RU" b="1" i="1" dirty="0">
                      <a:solidFill>
                        <a:schemeClr val="accent4">
                          <a:lumMod val="75000"/>
                        </a:schemeClr>
                      </a:solidFill>
                      <a:latin typeface="Times New Roman" pitchFamily="18" charset="0"/>
                    </a:rPr>
                    <a:t> </a:t>
                  </a:r>
                  <a:r>
                    <a:rPr lang="ru-RU" b="1" i="1" dirty="0" err="1">
                      <a:solidFill>
                        <a:schemeClr val="accent4">
                          <a:lumMod val="75000"/>
                        </a:schemeClr>
                      </a:solidFill>
                      <a:latin typeface="Times New Roman" pitchFamily="18" charset="0"/>
                    </a:rPr>
                    <a:t>japonica</a:t>
                  </a:r>
                  <a:endParaRPr lang="ru-RU" dirty="0">
                    <a:solidFill>
                      <a:schemeClr val="accent4">
                        <a:lumMod val="75000"/>
                      </a:schemeClr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3" name="Text Box 13">
                  <a:extLst>
                    <a:ext uri="{FF2B5EF4-FFF2-40B4-BE49-F238E27FC236}">
                      <a16:creationId xmlns:a16="http://schemas.microsoft.com/office/drawing/2014/main" id="{E6005225-BCF7-BEEC-D8D5-186EA58CDE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66520" y="3406992"/>
                  <a:ext cx="892965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sz="1600" b="1" dirty="0">
                      <a:solidFill>
                        <a:schemeClr val="accent6">
                          <a:lumMod val="75000"/>
                        </a:schemeClr>
                      </a:solidFill>
                      <a:latin typeface="Times New Roman" pitchFamily="18" charset="0"/>
                    </a:rPr>
                    <a:t>68 п.н.</a:t>
                  </a:r>
                </a:p>
              </p:txBody>
            </p:sp>
            <p:sp>
              <p:nvSpPr>
                <p:cNvPr id="24" name="Text Box 14">
                  <a:extLst>
                    <a:ext uri="{FF2B5EF4-FFF2-40B4-BE49-F238E27FC236}">
                      <a16:creationId xmlns:a16="http://schemas.microsoft.com/office/drawing/2014/main" id="{F754A1BA-C7D1-F058-74AA-30040CB0C1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30756" y="2758736"/>
                  <a:ext cx="91683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ru-RU" sz="1600" b="1" dirty="0">
                      <a:solidFill>
                        <a:srgbClr val="FF0000"/>
                      </a:solidFill>
                      <a:latin typeface="Times New Roman" pitchFamily="18" charset="0"/>
                    </a:rPr>
                    <a:t>389 п.н</a:t>
                  </a:r>
                  <a:r>
                    <a:rPr lang="ru-RU" sz="1600" b="1" dirty="0">
                      <a:latin typeface="Times New Roman" pitchFamily="18" charset="0"/>
                    </a:rPr>
                    <a:t>.</a:t>
                  </a:r>
                  <a:endParaRPr lang="ru-RU" sz="1600" b="1" dirty="0">
                    <a:solidFill>
                      <a:srgbClr val="FFFFCC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5" name="Text Box 15">
                  <a:extLst>
                    <a:ext uri="{FF2B5EF4-FFF2-40B4-BE49-F238E27FC236}">
                      <a16:creationId xmlns:a16="http://schemas.microsoft.com/office/drawing/2014/main" id="{BFD99A1C-6EF4-F165-8E2E-605E3D1A54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81626" y="2360234"/>
                  <a:ext cx="1026059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lang="ru-RU" sz="1600" b="1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itchFamily="18" charset="0"/>
                    </a:rPr>
                    <a:t>548 п.н</a:t>
                  </a:r>
                  <a:r>
                    <a:rPr lang="ru-RU" sz="1600" b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Times New Roman" pitchFamily="18" charset="0"/>
                    </a:rPr>
                    <a:t>.</a:t>
                  </a:r>
                </a:p>
              </p:txBody>
            </p:sp>
            <p:sp>
              <p:nvSpPr>
                <p:cNvPr id="26" name="Rectangle 18" descr="Широкий диагональный 2">
                  <a:extLst>
                    <a:ext uri="{FF2B5EF4-FFF2-40B4-BE49-F238E27FC236}">
                      <a16:creationId xmlns:a16="http://schemas.microsoft.com/office/drawing/2014/main" id="{E4E3BD79-B993-E799-03D1-4CE8FC7E31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5520" y="3315159"/>
                  <a:ext cx="314400" cy="146490"/>
                </a:xfrm>
                <a:prstGeom prst="rect">
                  <a:avLst/>
                </a:prstGeom>
                <a:pattFill prst="wdUpDiag">
                  <a:fgClr>
                    <a:srgbClr val="0B360A"/>
                  </a:fgClr>
                  <a:bgClr>
                    <a:srgbClr val="FFFFFF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3C93297-AD1C-38F3-244A-69CF03D1C869}"/>
                    </a:ext>
                  </a:extLst>
                </p:cNvPr>
                <p:cNvSpPr txBox="1"/>
                <p:nvPr/>
              </p:nvSpPr>
              <p:spPr>
                <a:xfrm>
                  <a:off x="7051740" y="1333418"/>
                  <a:ext cx="6736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RD1</a:t>
                  </a:r>
                  <a:endParaRPr lang="ru-RU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Прямоугольник: скругленные углы 27">
                  <a:extLst>
                    <a:ext uri="{FF2B5EF4-FFF2-40B4-BE49-F238E27FC236}">
                      <a16:creationId xmlns:a16="http://schemas.microsoft.com/office/drawing/2014/main" id="{347164E8-8211-CEDE-A574-B6F081CB51B4}"/>
                    </a:ext>
                  </a:extLst>
                </p:cNvPr>
                <p:cNvSpPr/>
                <p:nvPr/>
              </p:nvSpPr>
              <p:spPr>
                <a:xfrm>
                  <a:off x="5805748" y="1814518"/>
                  <a:ext cx="219000" cy="8668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9" name="Прямоугольник: скругленные углы 28">
                  <a:extLst>
                    <a:ext uri="{FF2B5EF4-FFF2-40B4-BE49-F238E27FC236}">
                      <a16:creationId xmlns:a16="http://schemas.microsoft.com/office/drawing/2014/main" id="{B1AB42F2-96BD-4B64-6432-ADD9A8E223CC}"/>
                    </a:ext>
                  </a:extLst>
                </p:cNvPr>
                <p:cNvSpPr/>
                <p:nvPr/>
              </p:nvSpPr>
              <p:spPr>
                <a:xfrm>
                  <a:off x="8594006" y="1780644"/>
                  <a:ext cx="219000" cy="86682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0" name="Прямоугольник: скругленные углы 29">
                  <a:extLst>
                    <a:ext uri="{FF2B5EF4-FFF2-40B4-BE49-F238E27FC236}">
                      <a16:creationId xmlns:a16="http://schemas.microsoft.com/office/drawing/2014/main" id="{E2DFBE56-9957-2C3D-1AB9-AB6BBAC79D6F}"/>
                    </a:ext>
                  </a:extLst>
                </p:cNvPr>
                <p:cNvSpPr/>
                <p:nvPr/>
              </p:nvSpPr>
              <p:spPr>
                <a:xfrm>
                  <a:off x="5792151" y="2288226"/>
                  <a:ext cx="219000" cy="8668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1" name="Прямоугольник: скругленные углы 30">
                  <a:extLst>
                    <a:ext uri="{FF2B5EF4-FFF2-40B4-BE49-F238E27FC236}">
                      <a16:creationId xmlns:a16="http://schemas.microsoft.com/office/drawing/2014/main" id="{7A0CEE7E-4B8C-8E99-0795-9F6A97603E8E}"/>
                    </a:ext>
                  </a:extLst>
                </p:cNvPr>
                <p:cNvSpPr/>
                <p:nvPr/>
              </p:nvSpPr>
              <p:spPr>
                <a:xfrm>
                  <a:off x="5824706" y="3379679"/>
                  <a:ext cx="219000" cy="8668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32" name="Прямоугольник: скругленные углы 31">
                  <a:extLst>
                    <a:ext uri="{FF2B5EF4-FFF2-40B4-BE49-F238E27FC236}">
                      <a16:creationId xmlns:a16="http://schemas.microsoft.com/office/drawing/2014/main" id="{D05C8B95-CAB7-E5EB-7AE1-487D6EDCD642}"/>
                    </a:ext>
                  </a:extLst>
                </p:cNvPr>
                <p:cNvSpPr/>
                <p:nvPr/>
              </p:nvSpPr>
              <p:spPr>
                <a:xfrm>
                  <a:off x="8579178" y="2279447"/>
                  <a:ext cx="219000" cy="86682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7" name="Прямоугольник: скругленные углы 56">
                  <a:extLst>
                    <a:ext uri="{FF2B5EF4-FFF2-40B4-BE49-F238E27FC236}">
                      <a16:creationId xmlns:a16="http://schemas.microsoft.com/office/drawing/2014/main" id="{0F67E326-A573-D438-370A-7D404AA71367}"/>
                    </a:ext>
                  </a:extLst>
                </p:cNvPr>
                <p:cNvSpPr/>
                <p:nvPr/>
              </p:nvSpPr>
              <p:spPr>
                <a:xfrm>
                  <a:off x="8605811" y="3320310"/>
                  <a:ext cx="219000" cy="86682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622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90F71-B2E8-D6B1-FC1F-3D6C6EC1D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7498080" cy="908720"/>
          </a:xfrm>
        </p:spPr>
        <p:txBody>
          <a:bodyPr/>
          <a:lstStyle/>
          <a:p>
            <a:pPr algn="ctr"/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Разработка способов внутривидовой идентификации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туляремийного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 микроба методом ПЦР</a:t>
            </a:r>
            <a:endParaRPr lang="ru-RU" dirty="0"/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1AD690E0-1E71-35D0-7BF5-466DC29B67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7426410"/>
              </p:ext>
            </p:extLst>
          </p:nvPr>
        </p:nvGraphicFramePr>
        <p:xfrm>
          <a:off x="1096107" y="908721"/>
          <a:ext cx="7589597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DEA6FBD-B1A0-7DF9-BDC3-4616D843A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57732"/>
              </p:ext>
            </p:extLst>
          </p:nvPr>
        </p:nvGraphicFramePr>
        <p:xfrm>
          <a:off x="1922001" y="4077072"/>
          <a:ext cx="6029325" cy="242728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140747121"/>
                    </a:ext>
                  </a:extLst>
                </a:gridCol>
                <a:gridCol w="970915">
                  <a:extLst>
                    <a:ext uri="{9D8B030D-6E8A-4147-A177-3AD203B41FA5}">
                      <a16:colId xmlns:a16="http://schemas.microsoft.com/office/drawing/2014/main" val="84801353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39138663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359946359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576190552"/>
                    </a:ext>
                  </a:extLst>
                </a:gridCol>
                <a:gridCol w="969010">
                  <a:extLst>
                    <a:ext uri="{9D8B030D-6E8A-4147-A177-3AD203B41FA5}">
                      <a16:colId xmlns:a16="http://schemas.microsoft.com/office/drawing/2014/main" val="105681092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 dirty="0">
                          <a:solidFill>
                            <a:schemeClr val="tx1"/>
                          </a:solidFill>
                          <a:effectLst/>
                        </a:rPr>
                        <a:t>Подвид</a:t>
                      </a:r>
                      <a:endParaRPr lang="ru-RU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00">
                          <a:solidFill>
                            <a:schemeClr val="tx1"/>
                          </a:solidFill>
                          <a:effectLst/>
                        </a:rPr>
                        <a:t>Амплификация фрагментов, содержащих </a:t>
                      </a: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INDEL</a:t>
                      </a:r>
                      <a:r>
                        <a:rPr lang="ru-RU" sz="1400" kern="100">
                          <a:solidFill>
                            <a:schemeClr val="tx1"/>
                          </a:solidFill>
                          <a:effectLst/>
                        </a:rPr>
                        <a:t>-маркеры, п.н.</a:t>
                      </a:r>
                      <a:endParaRPr lang="ru-RU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480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Ft263</a:t>
                      </a:r>
                      <a:endParaRPr lang="ru-RU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Ft278</a:t>
                      </a:r>
                      <a:endParaRPr lang="ru-RU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Ft502</a:t>
                      </a:r>
                      <a:endParaRPr lang="ru-RU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Ft1179</a:t>
                      </a:r>
                      <a:endParaRPr lang="ru-RU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Ft09</a:t>
                      </a:r>
                      <a:endParaRPr lang="ru-RU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958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effectLst/>
                        </a:rPr>
                        <a:t>tularensis AI</a:t>
                      </a:r>
                      <a:endParaRPr lang="ru-RU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201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98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235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3516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effectLst/>
                        </a:rPr>
                        <a:t>tularensis AII</a:t>
                      </a:r>
                      <a:endParaRPr lang="ru-RU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339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98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235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5403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effectLst/>
                        </a:rPr>
                        <a:t>mediasiatica</a:t>
                      </a:r>
                      <a:endParaRPr lang="ru-RU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339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98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134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5626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</a:rPr>
                        <a:t>holarctica bv Ery</a:t>
                      </a:r>
                      <a:endParaRPr lang="ru-RU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62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339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950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235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5588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</a:rPr>
                        <a:t>holarctica bv japonica</a:t>
                      </a:r>
                      <a:endParaRPr lang="ru-RU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339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>
                          <a:solidFill>
                            <a:schemeClr val="tx1"/>
                          </a:solidFill>
                          <a:effectLst/>
                        </a:rPr>
                        <a:t>-/950</a:t>
                      </a:r>
                      <a:endParaRPr lang="ru-RU" sz="1100" b="1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235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5825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kern="1200">
                          <a:solidFill>
                            <a:schemeClr val="tx1"/>
                          </a:solidFill>
                          <a:effectLst/>
                        </a:rPr>
                        <a:t>novicida</a:t>
                      </a:r>
                      <a:endParaRPr lang="ru-RU" sz="11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69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107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b="1" kern="100" dirty="0">
                          <a:solidFill>
                            <a:schemeClr val="tx1"/>
                          </a:solidFill>
                          <a:effectLst/>
                        </a:rPr>
                        <a:t>-/235</a:t>
                      </a:r>
                      <a:endParaRPr lang="ru-RU" sz="11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4324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D23210-773D-B7B5-4295-4D0C44F3CB76}"/>
              </a:ext>
            </a:extLst>
          </p:cNvPr>
          <p:cNvSpPr txBox="1"/>
          <p:nvPr/>
        </p:nvSpPr>
        <p:spPr>
          <a:xfrm>
            <a:off x="1691680" y="3455484"/>
            <a:ext cx="80478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3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Способ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INDEL-</a:t>
            </a:r>
            <a:r>
              <a:rPr lang="ru-RU" b="1" dirty="0">
                <a:solidFill>
                  <a:schemeClr val="accent3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типирования штаммов </a:t>
            </a:r>
            <a:r>
              <a:rPr lang="ru-RU" b="1" dirty="0" err="1">
                <a:solidFill>
                  <a:schemeClr val="accent3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туляремийного</a:t>
            </a:r>
            <a:r>
              <a:rPr lang="ru-RU" b="1" dirty="0">
                <a:solidFill>
                  <a:schemeClr val="accent3">
                    <a:lumMod val="75000"/>
                  </a:schemeClr>
                </a:solidFill>
                <a:effectLst/>
                <a:ea typeface="Calibri" panose="020F0502020204030204" pitchFamily="34" charset="0"/>
              </a:rPr>
              <a:t> микроба, </a:t>
            </a:r>
            <a:r>
              <a:rPr lang="ru-RU" altLang="ru-RU" b="1" i="1" dirty="0">
                <a:solidFill>
                  <a:schemeClr val="accent3">
                    <a:lumMod val="75000"/>
                  </a:schemeClr>
                </a:solidFill>
                <a:cs typeface="Times New Roman" panose="02020603050405020304" pitchFamily="18" charset="0"/>
              </a:rPr>
              <a:t>Ростовский-на-Дону противочумный институт, РФ</a:t>
            </a:r>
            <a:endParaRPr lang="en-US" altLang="ru-RU" sz="1400" b="1" i="1" dirty="0">
              <a:solidFill>
                <a:schemeClr val="accent3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71F07-DD44-B779-5C19-E874AB8B0057}"/>
              </a:ext>
            </a:extLst>
          </p:cNvPr>
          <p:cNvSpPr txBox="1"/>
          <p:nvPr/>
        </p:nvSpPr>
        <p:spPr>
          <a:xfrm>
            <a:off x="5524824" y="6504361"/>
            <a:ext cx="3394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 dirty="0">
                <a:solidFill>
                  <a:srgbClr val="003F6C"/>
                </a:solidFill>
                <a:effectLst/>
                <a:latin typeface="Arial" panose="020B0604020202020204" pitchFamily="34" charset="0"/>
                <a:hlinkClick r:id="rId7"/>
              </a:rPr>
              <a:t>https://doi.org/10.36233/0372-9311-189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4272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27563-D19F-31C7-E738-8EC6EAC0D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6632"/>
            <a:ext cx="7498080" cy="706090"/>
          </a:xfrm>
        </p:spPr>
        <p:txBody>
          <a:bodyPr/>
          <a:lstStyle/>
          <a:p>
            <a:pPr algn="ctr"/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Генетическая вариабельность штаммов 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/>
                <a:uLnTx/>
                <a:uFillTx/>
                <a:latin typeface="Gill Sans MT"/>
                <a:ea typeface="+mj-ea"/>
                <a:cs typeface="+mj-cs"/>
              </a:rPr>
              <a:t>F. tularensis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по данным проведенного анализа</a:t>
            </a: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441A0D4-E30C-566C-28F0-6808AE3D31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" b="18779"/>
          <a:stretch/>
        </p:blipFill>
        <p:spPr>
          <a:xfrm>
            <a:off x="1151120" y="1871786"/>
            <a:ext cx="3528392" cy="3114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F3B280-469F-3A52-6EA6-0466B74F404C}"/>
              </a:ext>
            </a:extLst>
          </p:cNvPr>
          <p:cNvSpPr txBox="1"/>
          <p:nvPr/>
        </p:nvSpPr>
        <p:spPr>
          <a:xfrm>
            <a:off x="1043608" y="822722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/>
              <a:t>Выявили наличие </a:t>
            </a:r>
            <a:r>
              <a:rPr lang="en-US" sz="1600" dirty="0"/>
              <a:t>RD-8 </a:t>
            </a:r>
            <a:r>
              <a:rPr lang="ru-RU" sz="1600" dirty="0"/>
              <a:t>у штаммов </a:t>
            </a:r>
          </a:p>
          <a:p>
            <a:r>
              <a:rPr lang="en-US" sz="1600" i="1" dirty="0"/>
              <a:t>F. tularensis </a:t>
            </a:r>
            <a:r>
              <a:rPr lang="en-US" sz="1600" i="1" dirty="0" err="1"/>
              <a:t>holarctica</a:t>
            </a:r>
            <a:r>
              <a:rPr lang="en-US" sz="1600" i="1" dirty="0"/>
              <a:t> </a:t>
            </a:r>
            <a:r>
              <a:rPr lang="en-US" sz="1600" dirty="0"/>
              <a:t>japonica, </a:t>
            </a:r>
            <a:r>
              <a:rPr lang="ru-RU" sz="1600" dirty="0"/>
              <a:t>ряда </a:t>
            </a:r>
          </a:p>
          <a:p>
            <a:r>
              <a:rPr lang="en-US" sz="1600" i="1" dirty="0"/>
              <a:t>F. tularensis </a:t>
            </a:r>
            <a:r>
              <a:rPr lang="en-US" sz="1600" i="1" dirty="0" err="1"/>
              <a:t>novicida</a:t>
            </a:r>
            <a:r>
              <a:rPr lang="ru-RU" sz="1600" dirty="0"/>
              <a:t>, делецию размером 19 </a:t>
            </a:r>
            <a:r>
              <a:rPr lang="ru-RU" sz="1600" dirty="0" err="1"/>
              <a:t>п.н</a:t>
            </a:r>
            <a:r>
              <a:rPr lang="ru-RU" sz="1600" dirty="0"/>
              <a:t>.</a:t>
            </a:r>
            <a:endParaRPr lang="en-US" sz="1600" dirty="0"/>
          </a:p>
          <a:p>
            <a:r>
              <a:rPr lang="ru-RU" sz="1600" dirty="0"/>
              <a:t>у </a:t>
            </a:r>
            <a:r>
              <a:rPr lang="en-US" sz="1600" i="1" dirty="0"/>
              <a:t>F. tularensis</a:t>
            </a:r>
            <a:r>
              <a:rPr lang="ru-RU" sz="1600" i="1" dirty="0"/>
              <a:t> </a:t>
            </a:r>
            <a:r>
              <a:rPr lang="en-US" sz="1600" i="1" dirty="0"/>
              <a:t>tularensis </a:t>
            </a:r>
            <a:r>
              <a:rPr lang="en-US" sz="1600" dirty="0"/>
              <a:t>(</a:t>
            </a:r>
            <a:r>
              <a:rPr lang="ru-RU" sz="1600" dirty="0"/>
              <a:t>ранее не отмечено)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F5676-C387-E1E6-52F4-FDE513F2F615}"/>
              </a:ext>
            </a:extLst>
          </p:cNvPr>
          <p:cNvSpPr txBox="1"/>
          <p:nvPr/>
        </p:nvSpPr>
        <p:spPr>
          <a:xfrm>
            <a:off x="5148064" y="839423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  <a:r>
              <a:rPr lang="ru-RU" sz="1600" dirty="0"/>
              <a:t>. Выявлена новая </a:t>
            </a:r>
            <a:r>
              <a:rPr lang="en-US" sz="1600" dirty="0" err="1"/>
              <a:t>RD</a:t>
            </a:r>
            <a:r>
              <a:rPr lang="en-US" sz="1600" baseline="-25000" dirty="0" err="1"/>
              <a:t>hm</a:t>
            </a:r>
            <a:r>
              <a:rPr lang="en-US" sz="1600" baseline="-25000" dirty="0"/>
              <a:t> </a:t>
            </a:r>
            <a:r>
              <a:rPr lang="ru-RU" sz="1600" dirty="0"/>
              <a:t>размером 346 </a:t>
            </a:r>
            <a:r>
              <a:rPr lang="ru-RU" sz="1600" dirty="0" err="1"/>
              <a:t>п.н</a:t>
            </a:r>
            <a:r>
              <a:rPr lang="ru-RU" sz="1600" dirty="0"/>
              <a:t>., специфичная для </a:t>
            </a:r>
            <a:r>
              <a:rPr lang="en-US" sz="1600" i="1" dirty="0"/>
              <a:t>F. tularensis</a:t>
            </a:r>
            <a:r>
              <a:rPr lang="en-US" sz="1600" dirty="0"/>
              <a:t> </a:t>
            </a:r>
            <a:r>
              <a:rPr lang="ru-RU" sz="1600" dirty="0"/>
              <a:t>подвидов </a:t>
            </a:r>
          </a:p>
          <a:p>
            <a:r>
              <a:rPr lang="en-US" sz="1600" i="1" dirty="0" err="1"/>
              <a:t>holarctica</a:t>
            </a:r>
            <a:r>
              <a:rPr lang="en-US" sz="1600" i="1" dirty="0"/>
              <a:t> </a:t>
            </a:r>
            <a:r>
              <a:rPr lang="ru-RU" sz="1600" dirty="0"/>
              <a:t>и </a:t>
            </a:r>
            <a:r>
              <a:rPr lang="en-US" sz="1600" dirty="0" err="1"/>
              <a:t>mediasiatica</a:t>
            </a:r>
            <a:r>
              <a:rPr lang="ru-RU" sz="1600" dirty="0"/>
              <a:t>, которая </a:t>
            </a:r>
          </a:p>
          <a:p>
            <a:r>
              <a:rPr lang="ru-RU" sz="1600" dirty="0" err="1"/>
              <a:t>делетирована</a:t>
            </a:r>
            <a:r>
              <a:rPr lang="ru-RU" sz="1600" dirty="0"/>
              <a:t> у </a:t>
            </a:r>
            <a:r>
              <a:rPr lang="en-US" sz="1600" i="1" dirty="0"/>
              <a:t>F. tularensis</a:t>
            </a:r>
            <a:r>
              <a:rPr lang="ru-RU" sz="1600" i="1" dirty="0"/>
              <a:t> </a:t>
            </a:r>
            <a:r>
              <a:rPr lang="en-US" sz="1600" i="1" dirty="0"/>
              <a:t>tularensis</a:t>
            </a:r>
            <a:r>
              <a:rPr lang="ru-RU" sz="1600" dirty="0"/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FAC499-F19F-32CD-55FC-1DBBF6A218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9991" t="29289" r="8462" b="20014"/>
          <a:stretch>
            <a:fillRect/>
          </a:stretch>
        </p:blipFill>
        <p:spPr bwMode="auto">
          <a:xfrm>
            <a:off x="5076056" y="1848905"/>
            <a:ext cx="3868058" cy="306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C78A8FC7-3407-7831-DAEA-E0C0241EF7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02" y="4654287"/>
            <a:ext cx="3868058" cy="2069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6B5A0C-88D4-A30A-9D01-F8C6E7E62377}"/>
              </a:ext>
            </a:extLst>
          </p:cNvPr>
          <p:cNvSpPr txBox="1"/>
          <p:nvPr/>
        </p:nvSpPr>
        <p:spPr>
          <a:xfrm>
            <a:off x="1045580" y="5249282"/>
            <a:ext cx="3798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3. Уточнена структура гена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FTW_2084</a:t>
            </a:r>
            <a:r>
              <a:rPr lang="ru-RU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содержащего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/>
              <a:t>RD-</a:t>
            </a:r>
            <a:r>
              <a:rPr lang="ru-RU" sz="1600" dirty="0"/>
              <a:t>12</a:t>
            </a:r>
            <a:r>
              <a:rPr lang="en-US" sz="1600" dirty="0"/>
              <a:t> </a:t>
            </a:r>
            <a:r>
              <a:rPr lang="ru-RU" sz="1600" dirty="0"/>
              <a:t>у штаммов патогена всех подвидов и </a:t>
            </a:r>
            <a:r>
              <a:rPr lang="ru-RU" sz="1600" dirty="0" err="1"/>
              <a:t>субпопуляций</a:t>
            </a:r>
            <a:r>
              <a:rPr lang="ru-RU" sz="1600" dirty="0"/>
              <a:t>, получены новые данные о наличие в этом участке дополнительных </a:t>
            </a:r>
            <a:r>
              <a:rPr lang="en-US" sz="1600" dirty="0"/>
              <a:t>VNTR15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81005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A8060E6-DB43-9053-AB66-9800564C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20951"/>
            <a:ext cx="7499350" cy="862496"/>
          </a:xfrm>
        </p:spPr>
        <p:txBody>
          <a:bodyPr>
            <a:normAutofit/>
          </a:bodyPr>
          <a:lstStyle/>
          <a:p>
            <a:pPr algn="ctr"/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Разработка способов внутривидовой идентификации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туляремийного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 микроба методом ПЦР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(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4E5B6F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продолжение)</a:t>
            </a:r>
            <a:endParaRPr lang="ru-RU" sz="1400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1448C65-788C-E3C3-3E44-1054FC7CA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450952"/>
              </p:ext>
            </p:extLst>
          </p:nvPr>
        </p:nvGraphicFramePr>
        <p:xfrm>
          <a:off x="1259632" y="1772816"/>
          <a:ext cx="7499350" cy="455784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306662">
                  <a:extLst>
                    <a:ext uri="{9D8B030D-6E8A-4147-A177-3AD203B41FA5}">
                      <a16:colId xmlns:a16="http://schemas.microsoft.com/office/drawing/2014/main" val="267855595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16747124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18400041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55025123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578185472"/>
                    </a:ext>
                  </a:extLst>
                </a:gridCol>
              </a:tblGrid>
              <a:tr h="185435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Проба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FAM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HEX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ROX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</a:rPr>
                        <a:t>Cy5</a:t>
                      </a:r>
                      <a:endParaRPr lang="ru-RU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74859433"/>
                  </a:ext>
                </a:extLst>
              </a:tr>
              <a:tr h="18543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(Green)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(Yellow)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(Orange)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(Red)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52087565"/>
                  </a:ext>
                </a:extLst>
              </a:tr>
              <a:tr h="18543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ru-RU" sz="1500" dirty="0">
                          <a:effectLst/>
                        </a:rPr>
                        <a:t>FTT1122 (</a:t>
                      </a:r>
                      <a:r>
                        <a:rPr lang="en-US" sz="1500" dirty="0" err="1"/>
                        <a:t>RD</a:t>
                      </a:r>
                      <a:r>
                        <a:rPr lang="en-US" sz="1500" baseline="-25000" dirty="0" err="1"/>
                        <a:t>hm</a:t>
                      </a:r>
                      <a:r>
                        <a:rPr lang="ru-RU" sz="1500" baseline="0" dirty="0"/>
                        <a:t>)</a:t>
                      </a:r>
                      <a:endParaRPr lang="ru-RU" sz="1500" baseline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500" dirty="0">
                          <a:effectLst/>
                        </a:rPr>
                        <a:t>FTT1670c (</a:t>
                      </a:r>
                      <a:r>
                        <a:rPr lang="en-US" sz="1500" dirty="0">
                          <a:effectLst/>
                        </a:rPr>
                        <a:t>RD-28)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500" dirty="0">
                          <a:effectLst/>
                        </a:rPr>
                        <a:t>FTT1067c</a:t>
                      </a:r>
                      <a:r>
                        <a:rPr lang="en-US" sz="1500" dirty="0">
                          <a:effectLst/>
                        </a:rPr>
                        <a:t> (RD-8)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500" dirty="0">
                          <a:effectLst/>
                        </a:rPr>
                        <a:t>FTW2084</a:t>
                      </a:r>
                      <a:r>
                        <a:rPr lang="en-US" sz="1500" dirty="0">
                          <a:effectLst/>
                        </a:rPr>
                        <a:t> </a:t>
                      </a:r>
                      <a:r>
                        <a:rPr lang="en-US" sz="15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(RD-12)</a:t>
                      </a:r>
                      <a:endParaRPr lang="ru-RU" sz="15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8676302"/>
                  </a:ext>
                </a:extLst>
              </a:tr>
              <a:tr h="3824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F.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tularensis</a:t>
                      </a: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tularensis</a:t>
                      </a: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AI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-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-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259321"/>
                  </a:ext>
                </a:extLst>
              </a:tr>
              <a:tr h="3824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F.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tularensis</a:t>
                      </a: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tularensis</a:t>
                      </a: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AII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-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47078"/>
                  </a:ext>
                </a:extLst>
              </a:tr>
              <a:tr h="3824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F.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tularensis</a:t>
                      </a: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mediasiatica</a:t>
                      </a:r>
                      <a:endParaRPr lang="ru-RU" sz="16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-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821955"/>
                  </a:ext>
                </a:extLst>
              </a:tr>
              <a:tr h="3824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F.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tularensis</a:t>
                      </a: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holarctica</a:t>
                      </a: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bv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</a:rPr>
                        <a:t>Ery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>
                          <a:effectLst/>
                        </a:rPr>
                        <a:t>-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-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-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1798714"/>
                  </a:ext>
                </a:extLst>
              </a:tr>
              <a:tr h="3824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F.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tularensis</a:t>
                      </a: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holarctica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bv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</a:rPr>
                        <a:t>japonica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-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-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01140"/>
                  </a:ext>
                </a:extLst>
              </a:tr>
              <a:tr h="1854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F.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tularensis</a:t>
                      </a:r>
                      <a:r>
                        <a:rPr lang="ru-RU" sz="1600" i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ru-RU" sz="1600" i="1" dirty="0" err="1">
                          <a:solidFill>
                            <a:schemeClr val="tx1"/>
                          </a:solidFill>
                          <a:effectLst/>
                        </a:rPr>
                        <a:t>novicida</a:t>
                      </a:r>
                      <a:endParaRPr lang="ru-RU" sz="1600" i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>
                          <a:effectLst/>
                        </a:rPr>
                        <a:t>-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-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600" b="1" dirty="0">
                          <a:effectLst/>
                        </a:rPr>
                        <a:t>+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1564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79EA92E-2A8B-02BB-3A79-D7E64A255C45}"/>
              </a:ext>
            </a:extLst>
          </p:cNvPr>
          <p:cNvSpPr txBox="1"/>
          <p:nvPr/>
        </p:nvSpPr>
        <p:spPr>
          <a:xfrm>
            <a:off x="1426974" y="1052736"/>
            <a:ext cx="76982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70C0"/>
                </a:solidFill>
                <a:effectLst/>
                <a:ea typeface="Calibri" panose="020F0502020204030204" pitchFamily="34" charset="0"/>
              </a:rPr>
              <a:t>Мультилокусная ПЦР «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ru-RU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tularensis</a:t>
            </a:r>
            <a:r>
              <a:rPr lang="ru-RU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ru-RU" b="1" dirty="0">
                <a:solidFill>
                  <a:srgbClr val="0070C0"/>
                </a:solidFill>
                <a:effectLst/>
                <a:ea typeface="Calibri" panose="020F0502020204030204" pitchFamily="34" charset="0"/>
              </a:rPr>
              <a:t>», </a:t>
            </a:r>
            <a:r>
              <a:rPr lang="ru-RU" altLang="ru-RU" b="1" i="1" dirty="0">
                <a:solidFill>
                  <a:srgbClr val="0070C0"/>
                </a:solidFill>
                <a:cs typeface="Times New Roman" panose="02020603050405020304" pitchFamily="18" charset="0"/>
              </a:rPr>
              <a:t>Российский противочумный институт «Микроб», РФ</a:t>
            </a:r>
            <a:r>
              <a:rPr lang="en-US" altLang="ru-RU" b="1" i="1" dirty="0">
                <a:solidFill>
                  <a:srgbClr val="0070C0"/>
                </a:solidFill>
                <a:cs typeface="Times New Roman" panose="02020603050405020304" pitchFamily="18" charset="0"/>
              </a:rPr>
              <a:t> </a:t>
            </a:r>
            <a:endParaRPr lang="en-US" altLang="ru-RU" sz="1400" b="1" i="1" dirty="0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E6495-C39A-C222-9910-C8433E52BE08}"/>
              </a:ext>
            </a:extLst>
          </p:cNvPr>
          <p:cNvSpPr txBox="1"/>
          <p:nvPr/>
        </p:nvSpPr>
        <p:spPr>
          <a:xfrm>
            <a:off x="4644008" y="638132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29ABE2"/>
                </a:solidFill>
                <a:effectLst/>
                <a:latin typeface="PT Sans" panose="020B0503020203020204" pitchFamily="34" charset="-52"/>
                <a:hlinkClick r:id="rId2"/>
              </a:rPr>
              <a:t>https://doi.org/10.21055/0370-1069-2023-1-132-141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09923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0"/>
            <a:ext cx="7890080" cy="922114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>
                <a:effectLst/>
                <a:latin typeface="Times New Roman" pitchFamily="18" charset="0"/>
                <a:cs typeface="Times New Roman" pitchFamily="18" charset="0"/>
              </a:rPr>
              <a:t>Применение молекулярно-генетических методов </a:t>
            </a:r>
            <a:br>
              <a:rPr lang="ru-RU" sz="2000" b="1" dirty="0"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ru-RU" sz="2000" b="1" dirty="0">
                <a:effectLst/>
                <a:latin typeface="Times New Roman" pitchFamily="18" charset="0"/>
                <a:cs typeface="Times New Roman" pitchFamily="18" charset="0"/>
              </a:rPr>
              <a:t>для индикации и идентификации микроорганизмов</a:t>
            </a:r>
          </a:p>
        </p:txBody>
      </p:sp>
      <p:pic>
        <p:nvPicPr>
          <p:cNvPr id="4" name="Picture 6" descr="http://t2.gstatic.com/images?q=tbn:ANd9GcT15kac2ux5Nqz2seTdVoE4maQa1f0uVTH4JEdJFGWM23PATzsxENkahTW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52736"/>
            <a:ext cx="607693" cy="850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907704" y="126876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1983 г.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980728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олимеразная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Ц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епная </a:t>
            </a:r>
          </a:p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еакция</a:t>
            </a:r>
          </a:p>
        </p:txBody>
      </p:sp>
      <p:pic>
        <p:nvPicPr>
          <p:cNvPr id="1026" name="Picture 2" descr="C:\Users\Осина_Н_А\Documents\inde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069108"/>
            <a:ext cx="1352548" cy="84772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44208" y="134076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1977 г.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6296" y="1052736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Фрагментное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секвенирование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по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Сэнгеру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5" name="Группа 24"/>
          <p:cNvGrpSpPr/>
          <p:nvPr/>
        </p:nvGrpSpPr>
        <p:grpSpPr>
          <a:xfrm>
            <a:off x="1460256" y="2123716"/>
            <a:ext cx="7056784" cy="3775968"/>
            <a:chOff x="1115616" y="2132856"/>
            <a:chExt cx="7056784" cy="3775968"/>
          </a:xfrm>
        </p:grpSpPr>
        <p:graphicFrame>
          <p:nvGraphicFramePr>
            <p:cNvPr id="17" name="Схема 16"/>
            <p:cNvGraphicFramePr/>
            <p:nvPr>
              <p:extLst>
                <p:ext uri="{D42A27DB-BD31-4B8C-83A1-F6EECF244321}">
                  <p14:modId xmlns:p14="http://schemas.microsoft.com/office/powerpoint/2010/main" val="1408636546"/>
                </p:ext>
              </p:extLst>
            </p:nvPr>
          </p:nvGraphicFramePr>
          <p:xfrm>
            <a:off x="2195736" y="2564904"/>
            <a:ext cx="4871864" cy="33439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1" name="Выноска 2 20"/>
            <p:cNvSpPr/>
            <p:nvPr/>
          </p:nvSpPr>
          <p:spPr>
            <a:xfrm flipH="1">
              <a:off x="1547664" y="2132856"/>
              <a:ext cx="1728192" cy="1008112"/>
            </a:xfrm>
            <a:prstGeom prst="borderCallout2">
              <a:avLst>
                <a:gd name="adj1" fmla="val 47775"/>
                <a:gd name="adj2" fmla="val -3630"/>
                <a:gd name="adj3" fmla="val 47775"/>
                <a:gd name="adj4" fmla="val -21841"/>
                <a:gd name="adj5" fmla="val 71502"/>
                <a:gd name="adj6" fmla="val -417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Определения видовой принадлежности</a:t>
              </a:r>
            </a:p>
          </p:txBody>
        </p:sp>
        <p:sp>
          <p:nvSpPr>
            <p:cNvPr id="22" name="Выноска 2 21"/>
            <p:cNvSpPr/>
            <p:nvPr/>
          </p:nvSpPr>
          <p:spPr>
            <a:xfrm>
              <a:off x="6372200" y="2132856"/>
              <a:ext cx="1800200" cy="1944216"/>
            </a:xfrm>
            <a:prstGeom prst="borderCallout2">
              <a:avLst>
                <a:gd name="adj1" fmla="val 64841"/>
                <a:gd name="adj2" fmla="val 302"/>
                <a:gd name="adj3" fmla="val 66722"/>
                <a:gd name="adj4" fmla="val -17683"/>
                <a:gd name="adj5" fmla="val 93503"/>
                <a:gd name="adj6" fmla="val -3384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7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Определение вирулентности, эпидемической значимости, внутривидовой принадлежности</a:t>
              </a:r>
            </a:p>
          </p:txBody>
        </p:sp>
        <p:sp>
          <p:nvSpPr>
            <p:cNvPr id="24" name="Выноска 2 23"/>
            <p:cNvSpPr/>
            <p:nvPr/>
          </p:nvSpPr>
          <p:spPr>
            <a:xfrm flipH="1">
              <a:off x="1115616" y="3933056"/>
              <a:ext cx="1656184" cy="100811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6127"/>
                <a:gd name="adj6" fmla="val -2176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Определения молекулярного профиля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D17DD60-4799-C6AA-9915-8799F828E004}"/>
              </a:ext>
            </a:extLst>
          </p:cNvPr>
          <p:cNvSpPr txBox="1"/>
          <p:nvPr/>
        </p:nvSpPr>
        <p:spPr>
          <a:xfrm>
            <a:off x="4501952" y="426235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1990-2023 гг.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>
                <a16:creationId xmlns:a16="http://schemas.microsoft.com/office/drawing/2014/main" id="{8EB8D914-805C-B5F8-AADE-974BC9459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1590802"/>
            <a:ext cx="46085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ru-RU" altLang="ru-RU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«ОМ-Скрин-Бруцеллез-РВ»,</a:t>
            </a:r>
            <a:r>
              <a:rPr lang="en-US" altLang="ru-RU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ООО </a:t>
            </a:r>
            <a:r>
              <a:rPr lang="ru-RU" altLang="ru-RU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Синтол</a:t>
            </a:r>
            <a:endParaRPr lang="ru-RU" altLang="ru-RU" sz="16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A9846DA4-85A8-F342-D3BC-D087C371C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76135"/>
              </p:ext>
            </p:extLst>
          </p:nvPr>
        </p:nvGraphicFramePr>
        <p:xfrm>
          <a:off x="1093912" y="1960134"/>
          <a:ext cx="7499347" cy="20921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6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111">
                  <a:extLst>
                    <a:ext uri="{9D8B030D-6E8A-4147-A177-3AD203B41FA5}">
                      <a16:colId xmlns:a16="http://schemas.microsoft.com/office/drawing/2014/main" val="2086672660"/>
                    </a:ext>
                  </a:extLst>
                </a:gridCol>
                <a:gridCol w="727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2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2281">
                  <a:extLst>
                    <a:ext uri="{9D8B030D-6E8A-4147-A177-3AD203B41FA5}">
                      <a16:colId xmlns:a16="http://schemas.microsoft.com/office/drawing/2014/main" val="2443531698"/>
                    </a:ext>
                  </a:extLst>
                </a:gridCol>
              </a:tblGrid>
              <a:tr h="258063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Вид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РС-Бру1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РС-Бру2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403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FAM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Bru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G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Ba</a:t>
                      </a:r>
                      <a:endParaRPr lang="ru-RU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AF1984"/>
                          </a:solidFill>
                          <a:effectLst/>
                        </a:rPr>
                        <a:t>ROX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Bs</a:t>
                      </a:r>
                      <a:endParaRPr lang="ru-RU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Cy</a:t>
                      </a:r>
                      <a:r>
                        <a:rPr kumimoji="0" lang="ru-RU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5</a:t>
                      </a:r>
                      <a:endParaRPr kumimoji="0" lang="ru-RU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ВКО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FAM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Bru</a:t>
                      </a:r>
                      <a:endParaRPr lang="ru-RU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G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Bc</a:t>
                      </a:r>
                      <a:endParaRPr lang="ru-RU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AF1984"/>
                          </a:solidFill>
                          <a:effectLst/>
                        </a:rPr>
                        <a:t>ROX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Bm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Cy</a:t>
                      </a: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5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ВКО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9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B. </a:t>
                      </a:r>
                      <a:r>
                        <a:rPr lang="en-US" sz="14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abortus</a:t>
                      </a:r>
                      <a:endParaRPr lang="ru-RU" sz="14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+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+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любой</a:t>
                      </a:r>
                    </a:p>
                  </a:txBody>
                  <a:tcPr marL="68580" marR="68580" marT="0" marB="0" vert="wordArtVert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любой</a:t>
                      </a:r>
                    </a:p>
                  </a:txBody>
                  <a:tcPr marL="68584" marR="68584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любой</a:t>
                      </a:r>
                    </a:p>
                  </a:txBody>
                  <a:tcPr marL="68580" marR="68580" marT="0" marB="0" vert="wordArtVert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9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B. </a:t>
                      </a:r>
                      <a:r>
                        <a:rPr lang="en-US" sz="14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melitensis</a:t>
                      </a:r>
                      <a:endParaRPr lang="ru-RU" sz="14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любой</a:t>
                      </a:r>
                    </a:p>
                  </a:txBody>
                  <a:tcPr marL="68584" marR="68584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+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+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9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B. </a:t>
                      </a:r>
                      <a:r>
                        <a:rPr lang="en-US" sz="14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suis</a:t>
                      </a:r>
                      <a:endParaRPr lang="ru-RU" sz="14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+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+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любой</a:t>
                      </a:r>
                    </a:p>
                  </a:txBody>
                  <a:tcPr marL="68584" marR="68584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92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B. </a:t>
                      </a:r>
                      <a:r>
                        <a:rPr lang="en-US" sz="14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canis</a:t>
                      </a:r>
                      <a:endParaRPr lang="ru-RU" sz="14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любой</a:t>
                      </a:r>
                    </a:p>
                  </a:txBody>
                  <a:tcPr marL="68584" marR="68584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+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+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+mn-lt"/>
                          <a:ea typeface="Times New Roman"/>
                          <a:cs typeface="Times New Roman"/>
                        </a:rPr>
                        <a:t>–</a:t>
                      </a:r>
                      <a:endParaRPr lang="ru-RU" sz="14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4" marR="68584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3947E58-A530-2D89-D34C-1C88B16F7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64633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effectLst/>
              </a:rPr>
              <a:t>Применение молекулярно-генетических методов для индикации патогенов</a:t>
            </a:r>
            <a:r>
              <a:rPr lang="en-US" sz="2400" b="1" dirty="0">
                <a:effectLst/>
              </a:rPr>
              <a:t> c </a:t>
            </a:r>
            <a:r>
              <a:rPr lang="ru-RU" sz="2400" b="1" dirty="0">
                <a:effectLst/>
              </a:rPr>
              <a:t>одновременной их идентификацией </a:t>
            </a:r>
            <a:r>
              <a:rPr lang="ru-RU" sz="1600" b="1" dirty="0">
                <a:effectLst/>
              </a:rPr>
              <a:t>(продолжение)</a:t>
            </a:r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CC80F-C447-4BBD-0FED-88EB88CA361C}"/>
              </a:ext>
            </a:extLst>
          </p:cNvPr>
          <p:cNvSpPr txBox="1"/>
          <p:nvPr/>
        </p:nvSpPr>
        <p:spPr>
          <a:xfrm>
            <a:off x="971600" y="1221470"/>
            <a:ext cx="796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ДНК-мишени – локусы, содержащие </a:t>
            </a:r>
            <a:r>
              <a:rPr lang="ru-RU" b="1" dirty="0" err="1"/>
              <a:t>видо</a:t>
            </a:r>
            <a:r>
              <a:rPr lang="ru-RU" b="1" dirty="0"/>
              <a:t>- и </a:t>
            </a:r>
            <a:r>
              <a:rPr lang="ru-RU" b="1" dirty="0" err="1"/>
              <a:t>подвидоспецифичные</a:t>
            </a:r>
            <a:r>
              <a:rPr lang="ru-RU" b="1" dirty="0"/>
              <a:t> </a:t>
            </a:r>
            <a:r>
              <a:rPr lang="en-US" b="1" dirty="0"/>
              <a:t>SNP</a:t>
            </a:r>
            <a:endParaRPr lang="ru-RU" b="1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FEBC0CD-D1D6-3842-0005-1D6D3D81C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04760"/>
              </p:ext>
            </p:extLst>
          </p:nvPr>
        </p:nvGraphicFramePr>
        <p:xfrm>
          <a:off x="1115616" y="4616116"/>
          <a:ext cx="7306470" cy="195005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98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29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877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Вид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Результат ПЦР по каналу флуоресценции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63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FAM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G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AF1984"/>
                          </a:solidFill>
                          <a:effectLst/>
                        </a:rPr>
                        <a:t>ROX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Cy</a:t>
                      </a: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</a:rPr>
                        <a:t>5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47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FTT_1272 (А)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FTT_1272 (</a:t>
                      </a: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ISFtu5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ВПК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kumimoji="0" lang="ru-RU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tularensis </a:t>
                      </a:r>
                      <a:r>
                        <a:rPr kumimoji="0" lang="en-US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tularensis</a:t>
                      </a:r>
                      <a:endParaRPr kumimoji="0" lang="ru-RU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любой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829284"/>
                  </a:ext>
                </a:extLst>
              </a:tr>
              <a:tr h="421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F.tularensis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ru-RU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en-US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holarctica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и</a:t>
                      </a: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или </a:t>
                      </a:r>
                      <a:r>
                        <a:rPr kumimoji="0" lang="en-US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mediasiatica</a:t>
                      </a:r>
                      <a:endParaRPr kumimoji="0" lang="ru-RU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любой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731390"/>
                  </a:ext>
                </a:extLst>
              </a:tr>
              <a:tr h="421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kumimoji="0" lang="ru-RU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tularensis </a:t>
                      </a:r>
                      <a:r>
                        <a:rPr kumimoji="0" lang="en-US" sz="1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novicida</a:t>
                      </a:r>
                      <a:endParaRPr kumimoji="0" lang="ru-RU" sz="1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любой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7009" marR="6700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425653"/>
                  </a:ext>
                </a:extLst>
              </a:tr>
            </a:tbl>
          </a:graphicData>
        </a:graphic>
      </p:graphicFrame>
      <p:sp>
        <p:nvSpPr>
          <p:cNvPr id="9" name="Прямоугольник 11">
            <a:extLst>
              <a:ext uri="{FF2B5EF4-FFF2-40B4-BE49-F238E27FC236}">
                <a16:creationId xmlns:a16="http://schemas.microsoft.com/office/drawing/2014/main" id="{19AA99B2-FFA9-6461-2283-A6261E32F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4164937"/>
            <a:ext cx="46085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/>
            <a:r>
              <a:rPr lang="ru-RU" altLang="ru-RU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«ОМ-Скрин-Туляремия-РВ»,</a:t>
            </a:r>
            <a:r>
              <a:rPr lang="en-US" altLang="ru-RU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ООО </a:t>
            </a:r>
            <a:r>
              <a:rPr lang="ru-RU" altLang="ru-RU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Синтол</a:t>
            </a:r>
            <a:endParaRPr lang="ru-RU" altLang="ru-RU" sz="16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3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0560" y="64557"/>
            <a:ext cx="7498080" cy="706090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err="1">
                <a:effectLst/>
                <a:latin typeface="+mn-lt"/>
                <a:cs typeface="Times New Roman" pitchFamily="18" charset="0"/>
              </a:rPr>
              <a:t>Аллельспецифичная</a:t>
            </a:r>
            <a:r>
              <a:rPr lang="ru-RU" sz="2800" b="1" dirty="0">
                <a:effectLst/>
                <a:latin typeface="+mn-lt"/>
                <a:cs typeface="Times New Roman" pitchFamily="18" charset="0"/>
              </a:rPr>
              <a:t> ПЦР</a:t>
            </a:r>
            <a:endParaRPr lang="ru-RU" sz="1600" b="1" dirty="0">
              <a:effectLst/>
              <a:latin typeface="+mn-lt"/>
              <a:cs typeface="Times New Roman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8925CF-18D1-0BD0-D953-8E537C38EE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31962" y="660088"/>
            <a:ext cx="7571756" cy="706091"/>
          </a:xfrm>
        </p:spPr>
        <p:txBody>
          <a:bodyPr>
            <a:normAutofit fontScale="85000" lnSpcReduction="20000"/>
          </a:bodyPr>
          <a:lstStyle/>
          <a:p>
            <a:r>
              <a:rPr lang="ru-RU" altLang="ru-RU" sz="1800" b="1" i="1" dirty="0">
                <a:cs typeface="Times New Roman" panose="02020603050405020304" pitchFamily="18" charset="0"/>
              </a:rPr>
              <a:t>Дифференциация возбудителей на основании выявления генов, несущих </a:t>
            </a:r>
            <a:r>
              <a:rPr lang="en-US" altLang="ru-RU" sz="1800" b="1" i="1" dirty="0">
                <a:cs typeface="Times New Roman" panose="02020603050405020304" pitchFamily="18" charset="0"/>
              </a:rPr>
              <a:t>INDEL </a:t>
            </a:r>
            <a:r>
              <a:rPr lang="ru-RU" altLang="ru-RU" sz="1800" b="1" i="1" dirty="0">
                <a:cs typeface="Times New Roman" panose="02020603050405020304" pitchFamily="18" charset="0"/>
              </a:rPr>
              <a:t>и</a:t>
            </a:r>
            <a:r>
              <a:rPr lang="en-US" altLang="ru-RU" sz="1800" b="1" i="1" dirty="0">
                <a:cs typeface="Times New Roman" panose="02020603050405020304" pitchFamily="18" charset="0"/>
              </a:rPr>
              <a:t> SNP-</a:t>
            </a:r>
            <a:r>
              <a:rPr lang="ru-RU" altLang="ru-RU" sz="1800" b="1" i="1" dirty="0">
                <a:cs typeface="Times New Roman" panose="02020603050405020304" pitchFamily="18" charset="0"/>
              </a:rPr>
              <a:t>маркеры, методом ПЦР с учетом результатов в режиме реального времени</a:t>
            </a:r>
            <a:endParaRPr lang="ru-RU" altLang="ru-RU" sz="1800" b="1" i="1" dirty="0"/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31D10FB-BDEB-7867-2710-1A25B8D59906}"/>
              </a:ext>
            </a:extLst>
          </p:cNvPr>
          <p:cNvGrpSpPr/>
          <p:nvPr/>
        </p:nvGrpSpPr>
        <p:grpSpPr>
          <a:xfrm>
            <a:off x="1619672" y="1628800"/>
            <a:ext cx="6682473" cy="497450"/>
            <a:chOff x="1187624" y="1712984"/>
            <a:chExt cx="6682473" cy="497450"/>
          </a:xfrm>
        </p:grpSpPr>
        <p:sp>
          <p:nvSpPr>
            <p:cNvPr id="24" name="Стрелка вправо 18">
              <a:extLst>
                <a:ext uri="{FF2B5EF4-FFF2-40B4-BE49-F238E27FC236}">
                  <a16:creationId xmlns:a16="http://schemas.microsoft.com/office/drawing/2014/main" id="{A465B827-C9F4-680F-A02B-69A784AFC9CE}"/>
                </a:ext>
              </a:extLst>
            </p:cNvPr>
            <p:cNvSpPr/>
            <p:nvPr/>
          </p:nvSpPr>
          <p:spPr>
            <a:xfrm>
              <a:off x="1187624" y="1776388"/>
              <a:ext cx="1612900" cy="3706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350" i="1" dirty="0"/>
                <a:t>AK38_2746 </a:t>
              </a:r>
              <a:endParaRPr lang="ru-RU" sz="1350" dirty="0"/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D4276FC1-2E0F-EE4B-EDC9-90F079A6C337}"/>
                </a:ext>
              </a:extLst>
            </p:cNvPr>
            <p:cNvSpPr/>
            <p:nvPr/>
          </p:nvSpPr>
          <p:spPr>
            <a:xfrm>
              <a:off x="2825183" y="1712984"/>
              <a:ext cx="1530794" cy="49745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0000"/>
                </a:lnSpc>
                <a:spcAft>
                  <a:spcPts val="300"/>
                </a:spcAft>
              </a:pPr>
              <a:r>
                <a:rPr lang="ru-RU" sz="13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Инсерция</a:t>
              </a:r>
              <a:r>
                <a:rPr lang="ru-RU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110 </a:t>
              </a:r>
              <a:r>
                <a:rPr lang="ru-RU" sz="13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п.н</a:t>
              </a:r>
              <a:r>
                <a:rPr lang="ru-RU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</p:txBody>
        </p:sp>
        <p:sp>
          <p:nvSpPr>
            <p:cNvPr id="28" name="Стрелка вправо 15">
              <a:extLst>
                <a:ext uri="{FF2B5EF4-FFF2-40B4-BE49-F238E27FC236}">
                  <a16:creationId xmlns:a16="http://schemas.microsoft.com/office/drawing/2014/main" id="{F0DBC8E1-D3D9-AA4A-57D7-E56865720B5C}"/>
                </a:ext>
              </a:extLst>
            </p:cNvPr>
            <p:cNvSpPr/>
            <p:nvPr/>
          </p:nvSpPr>
          <p:spPr>
            <a:xfrm>
              <a:off x="4358547" y="1776388"/>
              <a:ext cx="3511550" cy="403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70000"/>
                </a:lnSpc>
                <a:spcAft>
                  <a:spcPts val="300"/>
                </a:spcAft>
              </a:pPr>
              <a:r>
                <a:rPr lang="en-US" sz="1350" i="1" dirty="0"/>
                <a:t>AK38_2747</a:t>
              </a:r>
              <a:endParaRPr lang="ru-RU" sz="1350" dirty="0"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427E0AE5-3DC7-00B8-6B05-4D4C15A0A698}"/>
              </a:ext>
            </a:extLst>
          </p:cNvPr>
          <p:cNvGrpSpPr/>
          <p:nvPr/>
        </p:nvGrpSpPr>
        <p:grpSpPr>
          <a:xfrm>
            <a:off x="1559032" y="2615817"/>
            <a:ext cx="5373535" cy="420326"/>
            <a:chOff x="1559032" y="2615817"/>
            <a:chExt cx="5373535" cy="420326"/>
          </a:xfrm>
        </p:grpSpPr>
        <p:sp>
          <p:nvSpPr>
            <p:cNvPr id="38" name="Стрелка вправо 21">
              <a:extLst>
                <a:ext uri="{FF2B5EF4-FFF2-40B4-BE49-F238E27FC236}">
                  <a16:creationId xmlns:a16="http://schemas.microsoft.com/office/drawing/2014/main" id="{D8C1384A-CC44-607E-D2B1-C9273049DB2C}"/>
                </a:ext>
              </a:extLst>
            </p:cNvPr>
            <p:cNvSpPr/>
            <p:nvPr/>
          </p:nvSpPr>
          <p:spPr>
            <a:xfrm>
              <a:off x="1559032" y="2636912"/>
              <a:ext cx="1734180" cy="3634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i="1" dirty="0"/>
                <a:t>YPK_RS00630</a:t>
              </a:r>
              <a:endParaRPr lang="ru-RU" sz="1350" dirty="0"/>
            </a:p>
          </p:txBody>
        </p:sp>
        <p:sp>
          <p:nvSpPr>
            <p:cNvPr id="50" name="Стрелка вправо 12">
              <a:extLst>
                <a:ext uri="{FF2B5EF4-FFF2-40B4-BE49-F238E27FC236}">
                  <a16:creationId xmlns:a16="http://schemas.microsoft.com/office/drawing/2014/main" id="{17010707-0640-4D11-0DA3-0CAA3F665801}"/>
                </a:ext>
              </a:extLst>
            </p:cNvPr>
            <p:cNvSpPr/>
            <p:nvPr/>
          </p:nvSpPr>
          <p:spPr>
            <a:xfrm>
              <a:off x="3347864" y="2615817"/>
              <a:ext cx="3584703" cy="4203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60000"/>
                </a:lnSpc>
                <a:spcAft>
                  <a:spcPts val="300"/>
                </a:spcAft>
              </a:pPr>
              <a:r>
                <a:rPr lang="en-US" sz="1350" i="1" dirty="0"/>
                <a:t>YPK_RS00635</a:t>
              </a:r>
              <a:endParaRPr lang="en-US" sz="13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67EAC70-E623-04FA-6E90-2218B9DD2B90}"/>
              </a:ext>
            </a:extLst>
          </p:cNvPr>
          <p:cNvSpPr txBox="1"/>
          <p:nvPr/>
        </p:nvSpPr>
        <p:spPr>
          <a:xfrm>
            <a:off x="6460117" y="1686477"/>
            <a:ext cx="52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ctg</a:t>
            </a:r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DBB4F7-2EBF-E8B7-BFC0-CB503D7988F1}"/>
              </a:ext>
            </a:extLst>
          </p:cNvPr>
          <p:cNvSpPr txBox="1"/>
          <p:nvPr/>
        </p:nvSpPr>
        <p:spPr>
          <a:xfrm>
            <a:off x="5215731" y="2615817"/>
            <a:ext cx="52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cgg</a:t>
            </a:r>
            <a:endParaRPr lang="ru-RU" dirty="0"/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FE0B5817-52C1-0B39-CAD2-CF71DC68DF07}"/>
              </a:ext>
            </a:extLst>
          </p:cNvPr>
          <p:cNvSpPr/>
          <p:nvPr/>
        </p:nvSpPr>
        <p:spPr>
          <a:xfrm>
            <a:off x="1869011" y="1628800"/>
            <a:ext cx="360040" cy="9641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0D19F12B-99FA-B6B7-2D5D-EDE9784EC6EA}"/>
              </a:ext>
            </a:extLst>
          </p:cNvPr>
          <p:cNvSpPr/>
          <p:nvPr/>
        </p:nvSpPr>
        <p:spPr>
          <a:xfrm>
            <a:off x="7691588" y="1628800"/>
            <a:ext cx="360040" cy="9641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D730D450-42E8-68D0-769C-132DDD666E79}"/>
              </a:ext>
            </a:extLst>
          </p:cNvPr>
          <p:cNvSpPr/>
          <p:nvPr/>
        </p:nvSpPr>
        <p:spPr>
          <a:xfrm>
            <a:off x="6323012" y="2588702"/>
            <a:ext cx="360040" cy="9641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7E4271BF-E8FF-5C2A-A9EB-BCD2C964AB88}"/>
              </a:ext>
            </a:extLst>
          </p:cNvPr>
          <p:cNvSpPr/>
          <p:nvPr/>
        </p:nvSpPr>
        <p:spPr>
          <a:xfrm>
            <a:off x="1799736" y="2567607"/>
            <a:ext cx="360040" cy="9641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BDC6323E-C6F9-CB6D-2626-BB6E08119C79}"/>
              </a:ext>
            </a:extLst>
          </p:cNvPr>
          <p:cNvGrpSpPr/>
          <p:nvPr/>
        </p:nvGrpSpPr>
        <p:grpSpPr>
          <a:xfrm>
            <a:off x="5996225" y="1335455"/>
            <a:ext cx="1540441" cy="474240"/>
            <a:chOff x="6703967" y="4005564"/>
            <a:chExt cx="1540441" cy="474240"/>
          </a:xfrm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0A53D944-0327-F4EA-FAF9-44DB89DD12C9}"/>
                </a:ext>
              </a:extLst>
            </p:cNvPr>
            <p:cNvGrpSpPr/>
            <p:nvPr/>
          </p:nvGrpSpPr>
          <p:grpSpPr>
            <a:xfrm>
              <a:off x="6703967" y="4190230"/>
              <a:ext cx="1540441" cy="289574"/>
              <a:chOff x="6703967" y="4190230"/>
              <a:chExt cx="1540441" cy="289574"/>
            </a:xfrm>
          </p:grpSpPr>
          <p:sp>
            <p:nvSpPr>
              <p:cNvPr id="58" name="Прямоугольник: скругленные углы 57">
                <a:extLst>
                  <a:ext uri="{FF2B5EF4-FFF2-40B4-BE49-F238E27FC236}">
                    <a16:creationId xmlns:a16="http://schemas.microsoft.com/office/drawing/2014/main" id="{41876E24-8710-B9E5-F14F-7A8E712E9951}"/>
                  </a:ext>
                </a:extLst>
              </p:cNvPr>
              <p:cNvSpPr/>
              <p:nvPr/>
            </p:nvSpPr>
            <p:spPr>
              <a:xfrm>
                <a:off x="7120105" y="4328730"/>
                <a:ext cx="571483" cy="96417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5FF382F-9D8D-0EA8-DD87-B3E8222FB1C2}"/>
                  </a:ext>
                </a:extLst>
              </p:cNvPr>
              <p:cNvSpPr txBox="1"/>
              <p:nvPr/>
            </p:nvSpPr>
            <p:spPr>
              <a:xfrm>
                <a:off x="6703967" y="4202805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Cy5</a:t>
                </a:r>
                <a:endParaRPr lang="ru-RU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06B1C9-F994-7ED3-F286-256447226ACB}"/>
                  </a:ext>
                </a:extLst>
              </p:cNvPr>
              <p:cNvSpPr txBox="1"/>
              <p:nvPr/>
            </p:nvSpPr>
            <p:spPr>
              <a:xfrm>
                <a:off x="7643008" y="4190230"/>
                <a:ext cx="601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BHQ2</a:t>
                </a:r>
                <a:endParaRPr lang="ru-RU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B8BD2A-89E7-9B52-E567-F1DF8C0ACC27}"/>
                </a:ext>
              </a:extLst>
            </p:cNvPr>
            <p:cNvSpPr txBox="1"/>
            <p:nvPr/>
          </p:nvSpPr>
          <p:spPr>
            <a:xfrm>
              <a:off x="7097291" y="4005564"/>
              <a:ext cx="637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cTg</a:t>
              </a:r>
              <a:endParaRPr lang="ru-RU" b="1" dirty="0"/>
            </a:p>
          </p:txBody>
        </p: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BF13DE15-68D7-46DA-866C-6092D80570C8}"/>
              </a:ext>
            </a:extLst>
          </p:cNvPr>
          <p:cNvGrpSpPr/>
          <p:nvPr/>
        </p:nvGrpSpPr>
        <p:grpSpPr>
          <a:xfrm>
            <a:off x="4678514" y="2255150"/>
            <a:ext cx="1677123" cy="488286"/>
            <a:chOff x="6546370" y="4563647"/>
            <a:chExt cx="1677123" cy="488286"/>
          </a:xfrm>
        </p:grpSpPr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3D8F6051-75F5-1AD4-9370-C4992F4F9158}"/>
                </a:ext>
              </a:extLst>
            </p:cNvPr>
            <p:cNvGrpSpPr/>
            <p:nvPr/>
          </p:nvGrpSpPr>
          <p:grpSpPr>
            <a:xfrm>
              <a:off x="6546370" y="4762359"/>
              <a:ext cx="1677123" cy="289574"/>
              <a:chOff x="6567285" y="4190230"/>
              <a:chExt cx="1677123" cy="289574"/>
            </a:xfrm>
          </p:grpSpPr>
          <p:sp>
            <p:nvSpPr>
              <p:cNvPr id="64" name="Прямоугольник: скругленные углы 63">
                <a:extLst>
                  <a:ext uri="{FF2B5EF4-FFF2-40B4-BE49-F238E27FC236}">
                    <a16:creationId xmlns:a16="http://schemas.microsoft.com/office/drawing/2014/main" id="{E12CEEE5-F933-4106-F8E4-F08AD241EB5A}"/>
                  </a:ext>
                </a:extLst>
              </p:cNvPr>
              <p:cNvSpPr/>
              <p:nvPr/>
            </p:nvSpPr>
            <p:spPr>
              <a:xfrm>
                <a:off x="7120105" y="4328730"/>
                <a:ext cx="571483" cy="96417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590E468-7F28-A052-A6EE-8C1F8EA4590F}"/>
                  </a:ext>
                </a:extLst>
              </p:cNvPr>
              <p:cNvSpPr txBox="1"/>
              <p:nvPr/>
            </p:nvSpPr>
            <p:spPr>
              <a:xfrm>
                <a:off x="6567285" y="4202805"/>
                <a:ext cx="5938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ROX</a:t>
                </a:r>
                <a:endParaRPr lang="ru-RU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40C935-FB3E-1BD1-27C9-E1FE24A88671}"/>
                  </a:ext>
                </a:extLst>
              </p:cNvPr>
              <p:cNvSpPr txBox="1"/>
              <p:nvPr/>
            </p:nvSpPr>
            <p:spPr>
              <a:xfrm>
                <a:off x="7643008" y="4190230"/>
                <a:ext cx="601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BHQ2</a:t>
                </a:r>
                <a:endParaRPr lang="ru-RU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F0A96CF-9008-AB6A-CBAE-23877A314F24}"/>
                </a:ext>
              </a:extLst>
            </p:cNvPr>
            <p:cNvSpPr txBox="1"/>
            <p:nvPr/>
          </p:nvSpPr>
          <p:spPr>
            <a:xfrm>
              <a:off x="7088120" y="4563647"/>
              <a:ext cx="637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cGg</a:t>
              </a:r>
              <a:endParaRPr lang="ru-RU" b="1" dirty="0"/>
            </a:p>
          </p:txBody>
        </p:sp>
      </p:grp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AAECD3A5-8EC6-0B1D-ABF9-6E740CC776B4}"/>
              </a:ext>
            </a:extLst>
          </p:cNvPr>
          <p:cNvCxnSpPr>
            <a:stCxn id="58" idx="3"/>
          </p:cNvCxnSpPr>
          <p:nvPr/>
        </p:nvCxnSpPr>
        <p:spPr>
          <a:xfrm>
            <a:off x="6983846" y="1706830"/>
            <a:ext cx="1188554" cy="908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B3796B8C-B929-8C2D-C96C-CF75561572C4}"/>
              </a:ext>
            </a:extLst>
          </p:cNvPr>
          <p:cNvCxnSpPr>
            <a:cxnSpLocks/>
          </p:cNvCxnSpPr>
          <p:nvPr/>
        </p:nvCxnSpPr>
        <p:spPr>
          <a:xfrm>
            <a:off x="5748892" y="2690163"/>
            <a:ext cx="1391371" cy="1103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7C016D-407A-6A32-B41C-5FE1BDC31C29}"/>
              </a:ext>
            </a:extLst>
          </p:cNvPr>
          <p:cNvSpPr txBox="1"/>
          <p:nvPr/>
        </p:nvSpPr>
        <p:spPr>
          <a:xfrm>
            <a:off x="7136090" y="2636911"/>
            <a:ext cx="1515849" cy="1343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582216">
              <a:lnSpc>
                <a:spcPct val="70000"/>
              </a:lnSpc>
              <a:spcAft>
                <a:spcPts val="300"/>
              </a:spcAft>
              <a:buNone/>
            </a:pP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CTG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CGG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defTabSz="582216">
              <a:lnSpc>
                <a:spcPct val="70000"/>
              </a:lnSpc>
              <a:spcAft>
                <a:spcPts val="300"/>
              </a:spcAft>
              <a:buNone/>
            </a:pPr>
            <a:r>
              <a:rPr lang="ru-RU" sz="1600" b="1" dirty="0">
                <a:cs typeface="Times New Roman" panose="02020603050405020304" pitchFamily="18" charset="0"/>
              </a:rPr>
              <a:t>«Закрытые» нуклеиновые кислоты (</a:t>
            </a:r>
            <a:r>
              <a:rPr lang="en-US" sz="1600" b="1" dirty="0">
                <a:cs typeface="Times New Roman" panose="02020603050405020304" pitchFamily="18" charset="0"/>
              </a:rPr>
              <a:t>locked nucleic acids, LNA)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9585D5-9B75-9E53-F2FF-BA7542499E5D}"/>
              </a:ext>
            </a:extLst>
          </p:cNvPr>
          <p:cNvSpPr txBox="1"/>
          <p:nvPr/>
        </p:nvSpPr>
        <p:spPr>
          <a:xfrm>
            <a:off x="1012229" y="1294107"/>
            <a:ext cx="12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Yersinia pestis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D577B7-2823-C2DF-313E-DAB975B4271F}"/>
              </a:ext>
            </a:extLst>
          </p:cNvPr>
          <p:cNvSpPr txBox="1"/>
          <p:nvPr/>
        </p:nvSpPr>
        <p:spPr>
          <a:xfrm>
            <a:off x="980727" y="2196269"/>
            <a:ext cx="2276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Yersinia pseudotuberculosis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9" name="Таблица 79">
            <a:extLst>
              <a:ext uri="{FF2B5EF4-FFF2-40B4-BE49-F238E27FC236}">
                <a16:creationId xmlns:a16="http://schemas.microsoft.com/office/drawing/2014/main" id="{8836503A-015A-0F66-F74E-40500E901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70136"/>
              </p:ext>
            </p:extLst>
          </p:nvPr>
        </p:nvGraphicFramePr>
        <p:xfrm>
          <a:off x="1192126" y="4525617"/>
          <a:ext cx="7628346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650">
                  <a:extLst>
                    <a:ext uri="{9D8B030D-6E8A-4147-A177-3AD203B41FA5}">
                      <a16:colId xmlns:a16="http://schemas.microsoft.com/office/drawing/2014/main" val="3778366011"/>
                    </a:ext>
                  </a:extLst>
                </a:gridCol>
                <a:gridCol w="2037586">
                  <a:extLst>
                    <a:ext uri="{9D8B030D-6E8A-4147-A177-3AD203B41FA5}">
                      <a16:colId xmlns:a16="http://schemas.microsoft.com/office/drawing/2014/main" val="3522698267"/>
                    </a:ext>
                  </a:extLst>
                </a:gridCol>
                <a:gridCol w="2113555">
                  <a:extLst>
                    <a:ext uri="{9D8B030D-6E8A-4147-A177-3AD203B41FA5}">
                      <a16:colId xmlns:a16="http://schemas.microsoft.com/office/drawing/2014/main" val="1031817891"/>
                    </a:ext>
                  </a:extLst>
                </a:gridCol>
                <a:gridCol w="2113555">
                  <a:extLst>
                    <a:ext uri="{9D8B030D-6E8A-4147-A177-3AD203B41FA5}">
                      <a16:colId xmlns:a16="http://schemas.microsoft.com/office/drawing/2014/main" val="2866792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Times New Roman" panose="02020603050405020304" pitchFamily="18" charset="0"/>
                        </a:rPr>
                        <a:t>Вид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Флуоресценция с зондом </a:t>
                      </a:r>
                      <a:endParaRPr lang="en-US" sz="14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Cy5- …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cTg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….-BHQ2</a:t>
                      </a:r>
                      <a:endParaRPr lang="ru-RU" sz="1400" dirty="0">
                        <a:solidFill>
                          <a:srgbClr val="FF0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rgbClr val="FFC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Флуоресценция с зондом </a:t>
                      </a:r>
                      <a:endParaRPr lang="en-US" sz="1400" dirty="0">
                        <a:solidFill>
                          <a:srgbClr val="FFC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rgbClr val="FFC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ROX- …</a:t>
                      </a:r>
                      <a:r>
                        <a:rPr lang="en-US" sz="1400" dirty="0" err="1">
                          <a:solidFill>
                            <a:srgbClr val="FFC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cGg</a:t>
                      </a:r>
                      <a:r>
                        <a:rPr lang="en-US" sz="1400" dirty="0">
                          <a:solidFill>
                            <a:srgbClr val="FFC00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….-BHQ2</a:t>
                      </a:r>
                      <a:endParaRPr lang="ru-RU" sz="1400" dirty="0">
                        <a:solidFill>
                          <a:srgbClr val="FFC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Флуоресценция с зондом 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FAM-…..-BHQ1</a:t>
                      </a:r>
                      <a:endParaRPr lang="ru-RU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293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+mn-lt"/>
                          <a:cs typeface="Times New Roman" panose="02020603050405020304" pitchFamily="18" charset="0"/>
                        </a:rPr>
                        <a:t>Y. pestis</a:t>
                      </a:r>
                      <a:endParaRPr lang="ru-RU" sz="1200" i="1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endParaRPr lang="ru-RU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000" dirty="0">
                          <a:latin typeface="+mn-lt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600" dirty="0">
                          <a:latin typeface="+mn-lt"/>
                          <a:cs typeface="Times New Roman" panose="02020603050405020304" pitchFamily="18" charset="0"/>
                        </a:rPr>
                        <a:t>ssp.</a:t>
                      </a:r>
                      <a:r>
                        <a:rPr lang="ru-RU" sz="1600" dirty="0">
                          <a:latin typeface="+mn-lt"/>
                          <a:cs typeface="Times New Roman" panose="02020603050405020304" pitchFamily="18" charset="0"/>
                        </a:rPr>
                        <a:t> основной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000" dirty="0">
                          <a:latin typeface="+mn-lt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1600" dirty="0">
                          <a:latin typeface="+mn-lt"/>
                          <a:cs typeface="Times New Roman" panose="02020603050405020304" pitchFamily="18" charset="0"/>
                        </a:rPr>
                        <a:t>Ssp. </a:t>
                      </a:r>
                      <a:r>
                        <a:rPr lang="ru-RU" sz="1600" dirty="0">
                          <a:latin typeface="+mn-lt"/>
                          <a:cs typeface="Times New Roman" panose="02020603050405020304" pitchFamily="18" charset="0"/>
                        </a:rPr>
                        <a:t>неосновные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49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1" dirty="0">
                          <a:latin typeface="+mn-lt"/>
                          <a:cs typeface="Times New Roman" panose="02020603050405020304" pitchFamily="18" charset="0"/>
                        </a:rPr>
                        <a:t>Y.  pseudotuberculosis</a:t>
                      </a:r>
                      <a:endParaRPr lang="ru-RU" sz="1100" i="1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endParaRPr lang="ru-RU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-</a:t>
                      </a:r>
                      <a:endParaRPr lang="ru-RU"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+</a:t>
                      </a:r>
                      <a:endParaRPr lang="ru-RU"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+mn-lt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04073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DE5DFAF1-F0A6-CF32-D261-C9EB40042DEC}"/>
              </a:ext>
            </a:extLst>
          </p:cNvPr>
          <p:cNvSpPr txBox="1"/>
          <p:nvPr/>
        </p:nvSpPr>
        <p:spPr>
          <a:xfrm>
            <a:off x="1115616" y="3308048"/>
            <a:ext cx="2994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pestis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основного подвида </a:t>
            </a:r>
            <a:endParaRPr lang="ru-RU" sz="1400" dirty="0"/>
          </a:p>
        </p:txBody>
      </p: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859D8CD7-C259-E0A2-9EBD-97DA5215FF7C}"/>
              </a:ext>
            </a:extLst>
          </p:cNvPr>
          <p:cNvGrpSpPr/>
          <p:nvPr/>
        </p:nvGrpSpPr>
        <p:grpSpPr>
          <a:xfrm>
            <a:off x="1259632" y="3645024"/>
            <a:ext cx="5400600" cy="715051"/>
            <a:chOff x="1417602" y="5415591"/>
            <a:chExt cx="5400600" cy="715051"/>
          </a:xfrm>
        </p:grpSpPr>
        <p:sp>
          <p:nvSpPr>
            <p:cNvPr id="88" name="Прямоугольник: скругленные углы 87">
              <a:extLst>
                <a:ext uri="{FF2B5EF4-FFF2-40B4-BE49-F238E27FC236}">
                  <a16:creationId xmlns:a16="http://schemas.microsoft.com/office/drawing/2014/main" id="{EA5514D8-87CF-2404-8405-BD5F915434A6}"/>
                </a:ext>
              </a:extLst>
            </p:cNvPr>
            <p:cNvSpPr/>
            <p:nvPr/>
          </p:nvSpPr>
          <p:spPr>
            <a:xfrm>
              <a:off x="3774861" y="5577225"/>
              <a:ext cx="360040" cy="9641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3" name="Группа 92">
              <a:extLst>
                <a:ext uri="{FF2B5EF4-FFF2-40B4-BE49-F238E27FC236}">
                  <a16:creationId xmlns:a16="http://schemas.microsoft.com/office/drawing/2014/main" id="{14869A28-BDE0-EB72-A7B3-1D9C46949958}"/>
                </a:ext>
              </a:extLst>
            </p:cNvPr>
            <p:cNvGrpSpPr/>
            <p:nvPr/>
          </p:nvGrpSpPr>
          <p:grpSpPr>
            <a:xfrm>
              <a:off x="1417602" y="5415591"/>
              <a:ext cx="5400600" cy="715051"/>
              <a:chOff x="1417602" y="5400977"/>
              <a:chExt cx="5400600" cy="715051"/>
            </a:xfrm>
          </p:grpSpPr>
          <p:sp>
            <p:nvSpPr>
              <p:cNvPr id="86" name="Прямоугольник: скругленные углы 85">
                <a:extLst>
                  <a:ext uri="{FF2B5EF4-FFF2-40B4-BE49-F238E27FC236}">
                    <a16:creationId xmlns:a16="http://schemas.microsoft.com/office/drawing/2014/main" id="{66481FAE-682F-6F25-82E0-D1853885A744}"/>
                  </a:ext>
                </a:extLst>
              </p:cNvPr>
              <p:cNvSpPr/>
              <p:nvPr/>
            </p:nvSpPr>
            <p:spPr>
              <a:xfrm>
                <a:off x="2157831" y="5642995"/>
                <a:ext cx="360040" cy="9641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7" name="Прямоугольник: скругленные углы 86">
                <a:extLst>
                  <a:ext uri="{FF2B5EF4-FFF2-40B4-BE49-F238E27FC236}">
                    <a16:creationId xmlns:a16="http://schemas.microsoft.com/office/drawing/2014/main" id="{E25AB0E9-3A6E-3DD1-59C4-58FBD1960FDD}"/>
                  </a:ext>
                </a:extLst>
              </p:cNvPr>
              <p:cNvSpPr/>
              <p:nvPr/>
            </p:nvSpPr>
            <p:spPr>
              <a:xfrm>
                <a:off x="5035711" y="5673644"/>
                <a:ext cx="360040" cy="9641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92" name="Группа 91">
                <a:extLst>
                  <a:ext uri="{FF2B5EF4-FFF2-40B4-BE49-F238E27FC236}">
                    <a16:creationId xmlns:a16="http://schemas.microsoft.com/office/drawing/2014/main" id="{7528103F-BCC8-CF91-CE20-E52BBD84FA6D}"/>
                  </a:ext>
                </a:extLst>
              </p:cNvPr>
              <p:cNvGrpSpPr/>
              <p:nvPr/>
            </p:nvGrpSpPr>
            <p:grpSpPr>
              <a:xfrm>
                <a:off x="1417602" y="5400977"/>
                <a:ext cx="5400600" cy="715051"/>
                <a:chOff x="1403649" y="5438725"/>
                <a:chExt cx="5400600" cy="715051"/>
              </a:xfrm>
            </p:grpSpPr>
            <p:grpSp>
              <p:nvGrpSpPr>
                <p:cNvPr id="85" name="Группа 84">
                  <a:extLst>
                    <a:ext uri="{FF2B5EF4-FFF2-40B4-BE49-F238E27FC236}">
                      <a16:creationId xmlns:a16="http://schemas.microsoft.com/office/drawing/2014/main" id="{58A0293F-0502-FB6B-06DC-078304287C10}"/>
                    </a:ext>
                  </a:extLst>
                </p:cNvPr>
                <p:cNvGrpSpPr/>
                <p:nvPr/>
              </p:nvGrpSpPr>
              <p:grpSpPr>
                <a:xfrm>
                  <a:off x="1403649" y="5739414"/>
                  <a:ext cx="5400600" cy="414362"/>
                  <a:chOff x="1498392" y="5349541"/>
                  <a:chExt cx="5436623" cy="414362"/>
                </a:xfrm>
              </p:grpSpPr>
              <p:sp>
                <p:nvSpPr>
                  <p:cNvPr id="80" name="Стрелка вправо 3">
                    <a:extLst>
                      <a:ext uri="{FF2B5EF4-FFF2-40B4-BE49-F238E27FC236}">
                        <a16:creationId xmlns:a16="http://schemas.microsoft.com/office/drawing/2014/main" id="{66273BFE-C034-F3EA-3217-8595814FF6AE}"/>
                      </a:ext>
                    </a:extLst>
                  </p:cNvPr>
                  <p:cNvSpPr/>
                  <p:nvPr/>
                </p:nvSpPr>
                <p:spPr>
                  <a:xfrm>
                    <a:off x="1498392" y="5376139"/>
                    <a:ext cx="1734180" cy="375507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50" i="1" dirty="0" err="1"/>
                      <a:t>ilvB</a:t>
                    </a:r>
                    <a:endParaRPr lang="ru-RU" sz="1350" i="1" dirty="0"/>
                  </a:p>
                </p:txBody>
              </p:sp>
              <p:sp>
                <p:nvSpPr>
                  <p:cNvPr id="81" name="Стрелка вправо 4">
                    <a:extLst>
                      <a:ext uri="{FF2B5EF4-FFF2-40B4-BE49-F238E27FC236}">
                        <a16:creationId xmlns:a16="http://schemas.microsoft.com/office/drawing/2014/main" id="{93DA6575-66F2-7D48-B257-EECE2D2365EC}"/>
                      </a:ext>
                    </a:extLst>
                  </p:cNvPr>
                  <p:cNvSpPr/>
                  <p:nvPr/>
                </p:nvSpPr>
                <p:spPr>
                  <a:xfrm>
                    <a:off x="4651466" y="5405286"/>
                    <a:ext cx="2283549" cy="358617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50" i="1" dirty="0" err="1"/>
                      <a:t>ilvN</a:t>
                    </a:r>
                    <a:endParaRPr lang="ru-RU" sz="1350" i="1" dirty="0"/>
                  </a:p>
                </p:txBody>
              </p:sp>
              <p:sp>
                <p:nvSpPr>
                  <p:cNvPr id="82" name="Прямоугольник 81">
                    <a:extLst>
                      <a:ext uri="{FF2B5EF4-FFF2-40B4-BE49-F238E27FC236}">
                        <a16:creationId xmlns:a16="http://schemas.microsoft.com/office/drawing/2014/main" id="{6115C20B-0621-682E-EC13-5C403106826E}"/>
                      </a:ext>
                    </a:extLst>
                  </p:cNvPr>
                  <p:cNvSpPr/>
                  <p:nvPr/>
                </p:nvSpPr>
                <p:spPr>
                  <a:xfrm>
                    <a:off x="3257230" y="5349541"/>
                    <a:ext cx="1369578" cy="402105"/>
                  </a:xfrm>
                  <a:prstGeom prst="rect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ru-RU" sz="135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Делеция 45 </a:t>
                    </a:r>
                    <a:r>
                      <a:rPr lang="ru-RU" sz="1350" dirty="0" err="1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п.н</a:t>
                    </a:r>
                    <a:r>
                      <a:rPr lang="ru-RU" sz="135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 </a:t>
                    </a:r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2A919F3-84B8-5DA7-D465-22451EFD2300}"/>
                    </a:ext>
                  </a:extLst>
                </p:cNvPr>
                <p:cNvSpPr txBox="1"/>
                <p:nvPr/>
              </p:nvSpPr>
              <p:spPr>
                <a:xfrm>
                  <a:off x="3317282" y="5445865"/>
                  <a:ext cx="5422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FAM</a:t>
                  </a:r>
                  <a:endParaRPr lang="ru-RU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382D62E1-229B-DF28-6FEE-A0320BD88C73}"/>
                    </a:ext>
                  </a:extLst>
                </p:cNvPr>
                <p:cNvSpPr txBox="1"/>
                <p:nvPr/>
              </p:nvSpPr>
              <p:spPr>
                <a:xfrm>
                  <a:off x="4104220" y="5438725"/>
                  <a:ext cx="65615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BHQ1</a:t>
                  </a:r>
                  <a:endParaRPr lang="ru-RU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9559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7725" y="117840"/>
            <a:ext cx="7818072" cy="1143000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>
                <a:effectLst/>
              </a:rPr>
              <a:t>Способ определения филогенетической принадлежности штаммов </a:t>
            </a:r>
            <a:r>
              <a:rPr lang="ru-RU" sz="2000" b="1" i="1" dirty="0" err="1">
                <a:effectLst/>
              </a:rPr>
              <a:t>Yersinia</a:t>
            </a:r>
            <a:r>
              <a:rPr lang="ru-RU" sz="2000" b="1" i="1" dirty="0">
                <a:effectLst/>
              </a:rPr>
              <a:t> </a:t>
            </a:r>
            <a:r>
              <a:rPr lang="ru-RU" sz="2000" b="1" i="1" dirty="0" err="1">
                <a:effectLst/>
              </a:rPr>
              <a:t>pestis</a:t>
            </a:r>
            <a:r>
              <a:rPr lang="ru-RU" sz="2000" b="1" i="1" dirty="0">
                <a:effectLst/>
              </a:rPr>
              <a:t> </a:t>
            </a:r>
            <a:r>
              <a:rPr lang="ru-RU" sz="2000" b="1" dirty="0">
                <a:effectLst/>
              </a:rPr>
              <a:t>основного подвида методом </a:t>
            </a:r>
            <a:r>
              <a:rPr lang="ru-RU" sz="2000" b="1" dirty="0" err="1">
                <a:effectLst/>
              </a:rPr>
              <a:t>аллель-специфической</a:t>
            </a:r>
            <a:r>
              <a:rPr lang="ru-RU" sz="2000" b="1" dirty="0">
                <a:effectLst/>
              </a:rPr>
              <a:t> ПЦР в режиме реального времени</a:t>
            </a:r>
            <a:endParaRPr lang="ru-RU" sz="2000" dirty="0">
              <a:effectLst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87624" y="1628800"/>
            <a:ext cx="62646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Дифференциация 14 филогенетических групп </a:t>
            </a:r>
          </a:p>
          <a:p>
            <a:r>
              <a:rPr lang="en-US" sz="1600" dirty="0"/>
              <a:t>0.ANT1», «0.ANT2», «0.ANT3», «0.ANT5», «3.ANT», «4.ANT», «2.MED0», «2.MED1», «2.MED2», «2.MED3», «2.MED4», «1.ORI1», «1.ORI2», «1.ORI3»</a:t>
            </a:r>
            <a:endParaRPr lang="ru-R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126876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Патент: RU2799415C </a:t>
            </a:r>
          </a:p>
        </p:txBody>
      </p:sp>
      <p:grpSp>
        <p:nvGrpSpPr>
          <p:cNvPr id="18" name="Группа 17"/>
          <p:cNvGrpSpPr/>
          <p:nvPr/>
        </p:nvGrpSpPr>
        <p:grpSpPr>
          <a:xfrm>
            <a:off x="1115616" y="2636912"/>
            <a:ext cx="7488832" cy="2088232"/>
            <a:chOff x="1331640" y="2564904"/>
            <a:chExt cx="7488832" cy="2088232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403648" y="2924944"/>
              <a:ext cx="518457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403648" y="3717032"/>
              <a:ext cx="5184576" cy="21602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31640" y="2564904"/>
              <a:ext cx="540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5</a:t>
              </a:r>
              <a:r>
                <a:rPr lang="en-US" dirty="0"/>
                <a:t>’                   </a:t>
              </a:r>
              <a:r>
                <a:rPr lang="ru-RU" dirty="0"/>
                <a:t>прямой </a:t>
              </a:r>
              <a:r>
                <a:rPr lang="ru-RU" dirty="0" err="1"/>
                <a:t>праймер</a:t>
              </a:r>
              <a:r>
                <a:rPr lang="ru-RU" dirty="0"/>
                <a:t> </a:t>
              </a:r>
              <a:r>
                <a:rPr lang="en-US" dirty="0"/>
                <a:t>W</a:t>
              </a:r>
              <a:r>
                <a:rPr lang="ru-RU" dirty="0"/>
                <a:t>                                      3</a:t>
              </a:r>
              <a:r>
                <a:rPr lang="en-US" dirty="0"/>
                <a:t>’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31640" y="3356992"/>
              <a:ext cx="540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5</a:t>
              </a:r>
              <a:r>
                <a:rPr lang="en-US" dirty="0"/>
                <a:t>’                   </a:t>
              </a:r>
              <a:r>
                <a:rPr lang="ru-RU" dirty="0"/>
                <a:t>прямой </a:t>
              </a:r>
              <a:r>
                <a:rPr lang="ru-RU" dirty="0" err="1"/>
                <a:t>праймер</a:t>
              </a:r>
              <a:r>
                <a:rPr lang="ru-RU" dirty="0"/>
                <a:t> М                                       3</a:t>
              </a:r>
              <a:r>
                <a:rPr lang="en-US" dirty="0"/>
                <a:t>’</a:t>
              </a:r>
              <a:endParaRPr lang="ru-RU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56176" y="285293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</a:t>
              </a:r>
              <a:endParaRPr lang="ru-RU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56176" y="3645024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endParaRPr lang="ru-RU" b="1" dirty="0"/>
            </a:p>
          </p:txBody>
        </p:sp>
        <p:cxnSp>
          <p:nvCxnSpPr>
            <p:cNvPr id="13" name="Прямая со стрелкой 12"/>
            <p:cNvCxnSpPr/>
            <p:nvPr/>
          </p:nvCxnSpPr>
          <p:spPr>
            <a:xfrm flipH="1">
              <a:off x="6444208" y="3429000"/>
              <a:ext cx="504056" cy="4006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948264" y="3140968"/>
              <a:ext cx="18722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Характерно для определенной филогенетической группы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1403648" y="4437112"/>
              <a:ext cx="518457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31640" y="4077072"/>
              <a:ext cx="5616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5</a:t>
              </a:r>
              <a:r>
                <a:rPr lang="en-US" dirty="0"/>
                <a:t>’                   </a:t>
              </a:r>
              <a:r>
                <a:rPr lang="ru-RU" dirty="0"/>
                <a:t>обратный </a:t>
              </a:r>
              <a:r>
                <a:rPr lang="ru-RU" dirty="0" err="1"/>
                <a:t>праймер</a:t>
              </a:r>
              <a:r>
                <a:rPr lang="ru-RU" dirty="0"/>
                <a:t> </a:t>
              </a:r>
              <a:r>
                <a:rPr lang="en-US" dirty="0"/>
                <a:t>R</a:t>
              </a:r>
              <a:r>
                <a:rPr lang="ru-RU" dirty="0"/>
                <a:t>                                    3</a:t>
              </a:r>
              <a:r>
                <a:rPr lang="en-US" dirty="0"/>
                <a:t>’</a:t>
              </a:r>
              <a:endParaRPr lang="ru-RU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187624" y="4941168"/>
            <a:ext cx="432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каждой группы подбирается по два прямых и один общий обратный </a:t>
            </a:r>
            <a:r>
              <a:rPr lang="ru-RU" dirty="0" err="1"/>
              <a:t>праймер</a:t>
            </a:r>
            <a:r>
              <a:rPr lang="ru-RU" dirty="0"/>
              <a:t>.</a:t>
            </a:r>
          </a:p>
          <a:p>
            <a:r>
              <a:rPr lang="ru-RU" dirty="0"/>
              <a:t>Реакция проводится индивидуально для каждой пары </a:t>
            </a:r>
            <a:r>
              <a:rPr lang="ru-RU" dirty="0" err="1"/>
              <a:t>праймеров</a:t>
            </a:r>
            <a:r>
              <a:rPr lang="ru-RU" dirty="0"/>
              <a:t>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5724128" y="4941168"/>
            <a:ext cx="93610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РС-1 </a:t>
            </a:r>
            <a:r>
              <a:rPr lang="en-US" dirty="0">
                <a:solidFill>
                  <a:schemeClr val="tx1"/>
                </a:solidFill>
              </a:rPr>
              <a:t>WR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092280" y="4941168"/>
            <a:ext cx="936104" cy="5040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РС-</a:t>
            </a:r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ru-RU" dirty="0">
                <a:solidFill>
                  <a:schemeClr val="tx1"/>
                </a:solidFill>
              </a:rPr>
              <a:t> М</a:t>
            </a:r>
            <a:r>
              <a:rPr lang="en-US" dirty="0">
                <a:solidFill>
                  <a:schemeClr val="tx1"/>
                </a:solidFill>
              </a:rPr>
              <a:t>R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Стрелка вниз 21"/>
          <p:cNvSpPr/>
          <p:nvPr/>
        </p:nvSpPr>
        <p:spPr>
          <a:xfrm>
            <a:off x="6084168" y="5517232"/>
            <a:ext cx="216024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низ 23"/>
          <p:cNvSpPr/>
          <p:nvPr/>
        </p:nvSpPr>
        <p:spPr>
          <a:xfrm>
            <a:off x="7452320" y="5517232"/>
            <a:ext cx="216024" cy="144016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5759624" y="5733256"/>
            <a:ext cx="338437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</a:rPr>
              <a:t>       -                        +       </a:t>
            </a:r>
            <a:r>
              <a:rPr lang="ru-RU" sz="1400" dirty="0" err="1">
                <a:solidFill>
                  <a:schemeClr val="tx1"/>
                </a:solidFill>
              </a:rPr>
              <a:t>филогруппа</a:t>
            </a:r>
            <a:r>
              <a:rPr lang="ru-RU" sz="1400" dirty="0">
                <a:solidFill>
                  <a:schemeClr val="tx1"/>
                </a:solidFill>
              </a:rPr>
              <a:t> - да</a:t>
            </a:r>
          </a:p>
          <a:p>
            <a:r>
              <a:rPr lang="ru-RU" sz="1600" dirty="0">
                <a:solidFill>
                  <a:schemeClr val="tx1"/>
                </a:solidFill>
              </a:rPr>
              <a:t>        +                           -           </a:t>
            </a:r>
            <a:r>
              <a:rPr lang="ru-RU" sz="1400" dirty="0">
                <a:solidFill>
                  <a:schemeClr val="tx1"/>
                </a:solidFill>
              </a:rPr>
              <a:t>поиск</a:t>
            </a:r>
          </a:p>
          <a:p>
            <a:r>
              <a:rPr lang="ru-RU" sz="1600" dirty="0">
                <a:solidFill>
                  <a:schemeClr val="tx1"/>
                </a:solidFill>
              </a:rPr>
              <a:t>                                               </a:t>
            </a:r>
            <a:r>
              <a:rPr lang="ru-RU" sz="1400" dirty="0">
                <a:solidFill>
                  <a:schemeClr val="tx1"/>
                </a:solidFill>
              </a:rPr>
              <a:t>продолжается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>
            <a:extLst>
              <a:ext uri="{FF2B5EF4-FFF2-40B4-BE49-F238E27FC236}">
                <a16:creationId xmlns:a16="http://schemas.microsoft.com/office/drawing/2014/main" id="{833E9EC3-6836-83B1-884C-1D357206C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7336" y="76200"/>
            <a:ext cx="7783512" cy="714375"/>
          </a:xfrm>
        </p:spPr>
        <p:txBody>
          <a:bodyPr>
            <a:normAutofit fontScale="90000"/>
          </a:bodyPr>
          <a:lstStyle/>
          <a:p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новых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амплификационных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технологий</a:t>
            </a:r>
          </a:p>
        </p:txBody>
      </p:sp>
      <p:pic>
        <p:nvPicPr>
          <p:cNvPr id="67588" name="Picture 4" descr="http://upload.wikimedia.org/wikipedia/en/7/76/Cycling_amplification_and_elongation_steps_of_RT-LAMP_method.png">
            <a:extLst>
              <a:ext uri="{FF2B5EF4-FFF2-40B4-BE49-F238E27FC236}">
                <a16:creationId xmlns:a16="http://schemas.microsoft.com/office/drawing/2014/main" id="{9544A3D7-E44B-6EB8-47AC-D142C320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071688"/>
            <a:ext cx="44894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Прямоугольник 5">
            <a:extLst>
              <a:ext uri="{FF2B5EF4-FFF2-40B4-BE49-F238E27FC236}">
                <a16:creationId xmlns:a16="http://schemas.microsoft.com/office/drawing/2014/main" id="{DE950B4F-544F-AA7E-5AF1-B3EECAA6A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336" y="876799"/>
            <a:ext cx="77835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LAMP (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англ.</a:t>
            </a:r>
            <a:r>
              <a:rPr lang="en-US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Loop-mediated isothermal amplification</a:t>
            </a: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Петлевая изотермическая реакция</a:t>
            </a:r>
            <a:endParaRPr lang="en-US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590" name="TextBox 7">
            <a:extLst>
              <a:ext uri="{FF2B5EF4-FFF2-40B4-BE49-F238E27FC236}">
                <a16:creationId xmlns:a16="http://schemas.microsoft.com/office/drawing/2014/main" id="{193A6E8F-567C-70FE-D5F3-BD2472E9D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13" y="1785938"/>
            <a:ext cx="28575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Фермент: </a:t>
            </a:r>
            <a:r>
              <a:rPr lang="en-US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Bst</a:t>
            </a:r>
            <a:r>
              <a: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ДНК-полимераза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Праймеры</a:t>
            </a: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две пары (внутренние и наружные)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 dirty="0"/>
          </a:p>
        </p:txBody>
      </p:sp>
      <p:sp>
        <p:nvSpPr>
          <p:cNvPr id="67591" name="TextBox 9">
            <a:extLst>
              <a:ext uri="{FF2B5EF4-FFF2-40B4-BE49-F238E27FC236}">
                <a16:creationId xmlns:a16="http://schemas.microsoft.com/office/drawing/2014/main" id="{DFC1AD27-817A-592A-06AD-620944FA8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460" y="3047047"/>
            <a:ext cx="26431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Протекает при одной температуре: от 61 </a:t>
            </a:r>
            <a:r>
              <a:rPr lang="ru-RU" altLang="ru-RU" sz="1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 65 </a:t>
            </a:r>
            <a:r>
              <a:rPr lang="ru-RU" altLang="ru-RU" sz="1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endParaRPr lang="ru-RU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 dirty="0"/>
          </a:p>
        </p:txBody>
      </p:sp>
      <p:sp>
        <p:nvSpPr>
          <p:cNvPr id="67592" name="TextBox 10">
            <a:extLst>
              <a:ext uri="{FF2B5EF4-FFF2-40B4-BE49-F238E27FC236}">
                <a16:creationId xmlns:a16="http://schemas.microsoft.com/office/drawing/2014/main" id="{D4A8769B-113A-D326-CC54-0A9CDED85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148" y="3980286"/>
            <a:ext cx="26781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Продолжительность реакции: от 20 до 60 мин</a:t>
            </a:r>
          </a:p>
        </p:txBody>
      </p:sp>
      <p:sp>
        <p:nvSpPr>
          <p:cNvPr id="67594" name="Номер слайда 9">
            <a:extLst>
              <a:ext uri="{FF2B5EF4-FFF2-40B4-BE49-F238E27FC236}">
                <a16:creationId xmlns:a16="http://schemas.microsoft.com/office/drawing/2014/main" id="{DE2A0D45-D2C2-034E-148C-E3D6DC29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1E8719-2339-4FE9-A118-81646A9D023B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ru-RU" altLang="ru-RU" sz="1400"/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639345D6-DD7E-35A5-C744-9672D2B5B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765" y="4732326"/>
            <a:ext cx="26781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Разные варианты учета результатов, в том числе без использования специальных приборов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Заголовок 1">
            <a:extLst>
              <a:ext uri="{FF2B5EF4-FFF2-40B4-BE49-F238E27FC236}">
                <a16:creationId xmlns:a16="http://schemas.microsoft.com/office/drawing/2014/main" id="{99E44E5A-BB89-80B0-4BE9-6860EAD69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7624" y="61913"/>
            <a:ext cx="7499176" cy="1041400"/>
          </a:xfrm>
        </p:spPr>
        <p:txBody>
          <a:bodyPr>
            <a:normAutofit fontScale="90000"/>
          </a:bodyPr>
          <a:lstStyle/>
          <a:p>
            <a:pPr algn="ctr"/>
            <a:r>
              <a:rPr lang="ru-RU" altLang="ru-RU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</a:t>
            </a:r>
            <a:r>
              <a:rPr lang="en-US" altLang="ru-RU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LAMP </a:t>
            </a:r>
            <a:r>
              <a:rPr lang="ru-RU" altLang="ru-RU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выявления возбудителей опасных инфекционных болезней</a:t>
            </a:r>
          </a:p>
        </p:txBody>
      </p:sp>
      <p:pic>
        <p:nvPicPr>
          <p:cNvPr id="68611" name="Picture 2">
            <a:extLst>
              <a:ext uri="{FF2B5EF4-FFF2-40B4-BE49-F238E27FC236}">
                <a16:creationId xmlns:a16="http://schemas.microsoft.com/office/drawing/2014/main" id="{C97E2179-6E5A-AE64-058C-290076F6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1635125"/>
            <a:ext cx="1771650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TextBox 5">
            <a:extLst>
              <a:ext uri="{FF2B5EF4-FFF2-40B4-BE49-F238E27FC236}">
                <a16:creationId xmlns:a16="http://schemas.microsoft.com/office/drawing/2014/main" id="{6843ECFF-5D90-3E75-00A9-F9CEB8F9C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1327150"/>
            <a:ext cx="15113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Yersinia pestis</a:t>
            </a:r>
            <a:endParaRPr lang="ru-RU" altLang="ru-RU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8613" name="Picture 6">
            <a:extLst>
              <a:ext uri="{FF2B5EF4-FFF2-40B4-BE49-F238E27FC236}">
                <a16:creationId xmlns:a16="http://schemas.microsoft.com/office/drawing/2014/main" id="{80E32F85-F4C0-C826-4E8A-ABBF5497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1646238"/>
            <a:ext cx="1814512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4" name="TextBox 5">
            <a:extLst>
              <a:ext uri="{FF2B5EF4-FFF2-40B4-BE49-F238E27FC236}">
                <a16:creationId xmlns:a16="http://schemas.microsoft.com/office/drawing/2014/main" id="{34036C43-9C15-3A88-DC90-B3ACFBDF0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0" y="1327150"/>
            <a:ext cx="2133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Leptospira spp.</a:t>
            </a:r>
            <a:endParaRPr lang="ru-RU" altLang="ru-RU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615" name="Номер слайда 8">
            <a:extLst>
              <a:ext uri="{FF2B5EF4-FFF2-40B4-BE49-F238E27FC236}">
                <a16:creationId xmlns:a16="http://schemas.microsoft.com/office/drawing/2014/main" id="{1071DFBC-BE4E-4F68-6F9E-37519758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19696F-B321-4545-A2C4-EE3E8A447048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ru-RU" altLang="ru-RU" sz="1400"/>
          </a:p>
        </p:txBody>
      </p:sp>
      <p:sp>
        <p:nvSpPr>
          <p:cNvPr id="68616" name="TextBox 2">
            <a:extLst>
              <a:ext uri="{FF2B5EF4-FFF2-40B4-BE49-F238E27FC236}">
                <a16:creationId xmlns:a16="http://schemas.microsoft.com/office/drawing/2014/main" id="{00035658-458B-62E3-A797-49DC398C9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9400" y="4521200"/>
            <a:ext cx="52022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1400">
                <a:latin typeface="Times New Roman" panose="02020603050405020304" pitchFamily="18" charset="0"/>
                <a:cs typeface="Times New Roman" panose="02020603050405020304" pitchFamily="18" charset="0"/>
              </a:rPr>
              <a:t>H-W Chen et al., 2016</a:t>
            </a:r>
            <a:endParaRPr lang="ru-RU" altLang="ru-RU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617" name="TextBox 4">
            <a:extLst>
              <a:ext uri="{FF2B5EF4-FFF2-40B4-BE49-F238E27FC236}">
                <a16:creationId xmlns:a16="http://schemas.microsoft.com/office/drawing/2014/main" id="{F20F1B1D-8A9C-4BDE-C3C3-73E9E6EBB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650" y="4533900"/>
            <a:ext cx="19113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M. de L. Nunes et al., 2014 </a:t>
            </a:r>
            <a:endParaRPr lang="ru-RU" altLang="ru-RU" sz="1200"/>
          </a:p>
        </p:txBody>
      </p:sp>
      <p:sp>
        <p:nvSpPr>
          <p:cNvPr id="68618" name="TextBox 5">
            <a:extLst>
              <a:ext uri="{FF2B5EF4-FFF2-40B4-BE49-F238E27FC236}">
                <a16:creationId xmlns:a16="http://schemas.microsoft.com/office/drawing/2014/main" id="{A19B2AD5-AC29-6FC7-1FE7-118FF7444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0" y="1076325"/>
            <a:ext cx="4176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Учет результатов</a:t>
            </a:r>
            <a:endParaRPr lang="ru-RU" altLang="ru-RU" dirty="0"/>
          </a:p>
        </p:txBody>
      </p:sp>
      <p:sp>
        <p:nvSpPr>
          <p:cNvPr id="68619" name="TextBox 7">
            <a:extLst>
              <a:ext uri="{FF2B5EF4-FFF2-40B4-BE49-F238E27FC236}">
                <a16:creationId xmlns:a16="http://schemas.microsoft.com/office/drawing/2014/main" id="{0792D57B-BDFB-EC5A-EFD3-9FE4BABBF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2446338"/>
            <a:ext cx="4142755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ru-RU" altLang="ru-RU" sz="1600" dirty="0">
                <a:latin typeface="Times New Roman" panose="02020603050405020304" pitchFamily="18" charset="0"/>
                <a:cs typeface="Calibri" panose="020F0502020204030204" pitchFamily="34" charset="0"/>
              </a:rPr>
              <a:t>Образование флуоресценции из-за наличия </a:t>
            </a:r>
            <a:r>
              <a:rPr lang="ru-RU" altLang="ru-RU" sz="1600" dirty="0" err="1">
                <a:latin typeface="Times New Roman" panose="02020603050405020304" pitchFamily="18" charset="0"/>
                <a:cs typeface="Calibri" panose="020F0502020204030204" pitchFamily="34" charset="0"/>
              </a:rPr>
              <a:t>интеркалирующих</a:t>
            </a:r>
            <a:r>
              <a:rPr lang="ru-RU" altLang="ru-RU" sz="1600" dirty="0">
                <a:latin typeface="Times New Roman" panose="02020603050405020304" pitchFamily="18" charset="0"/>
                <a:cs typeface="Calibri" panose="020F0502020204030204" pitchFamily="34" charset="0"/>
              </a:rPr>
              <a:t> красители (</a:t>
            </a:r>
            <a:r>
              <a:rPr lang="en-US" altLang="ru-RU" sz="1600" dirty="0">
                <a:latin typeface="Times New Roman" panose="02020603050405020304" pitchFamily="18" charset="0"/>
                <a:cs typeface="Calibri" panose="020F0502020204030204" pitchFamily="34" charset="0"/>
              </a:rPr>
              <a:t>SYBR Green I</a:t>
            </a:r>
            <a:r>
              <a:rPr lang="ru-RU" altLang="ru-RU" sz="1600" dirty="0">
                <a:latin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altLang="ru-RU" sz="1600" dirty="0" err="1">
                <a:latin typeface="Times New Roman" panose="02020603050405020304" pitchFamily="18" charset="0"/>
                <a:cs typeface="Calibri" panose="020F0502020204030204" pitchFamily="34" charset="0"/>
              </a:rPr>
              <a:t>PicoGreen</a:t>
            </a:r>
            <a:r>
              <a:rPr lang="ru-RU" altLang="ru-RU" sz="1600" dirty="0">
                <a:latin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altLang="ru-RU" sz="1600" dirty="0" err="1">
                <a:latin typeface="Times New Roman" panose="02020603050405020304" pitchFamily="18" charset="0"/>
                <a:cs typeface="Calibri" panose="020F0502020204030204" pitchFamily="34" charset="0"/>
              </a:rPr>
              <a:t>EvaGreen</a:t>
            </a:r>
            <a:r>
              <a:rPr lang="en-US" altLang="ru-RU" sz="1600" dirty="0">
                <a:latin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ru-RU" altLang="ru-RU" sz="1600" dirty="0">
                <a:latin typeface="Times New Roman" panose="02020603050405020304" pitchFamily="18" charset="0"/>
                <a:cs typeface="Calibri" panose="020F0502020204030204" pitchFamily="34" charset="0"/>
              </a:rPr>
              <a:t>SYTO-82 и др.);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u-RU" altLang="ru-RU" sz="1600" dirty="0">
                <a:latin typeface="Times New Roman" panose="02020603050405020304" pitchFamily="18" charset="0"/>
                <a:cs typeface="Calibri" panose="020F0502020204030204" pitchFamily="34" charset="0"/>
              </a:rPr>
              <a:t>помутнения реакционной смеси из-за продукции в процессе реакции большого количества пирофосфата, который в присутствии ионов магния может образовывать белый осадок;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u-RU" altLang="ru-RU" sz="1600" dirty="0">
                <a:latin typeface="Times New Roman" panose="02020603050405020304" pitchFamily="18" charset="0"/>
              </a:rPr>
              <a:t>изменения окраски реакционной смеси из-за снижения</a:t>
            </a:r>
            <a:r>
              <a:rPr lang="ru-RU" altLang="ru-RU" sz="1600" dirty="0">
                <a:latin typeface="Times New Roman" panose="02020603050405020304" pitchFamily="18" charset="0"/>
                <a:cs typeface="Calibri" panose="020F0502020204030204" pitchFamily="34" charset="0"/>
              </a:rPr>
              <a:t> в процессе реакции</a:t>
            </a:r>
            <a:r>
              <a:rPr lang="ru-RU" altLang="ru-RU" sz="1600" dirty="0">
                <a:latin typeface="Times New Roman" panose="02020603050405020304" pitchFamily="18" charset="0"/>
              </a:rPr>
              <a:t> концентрации ионов магния, которое улавливается </a:t>
            </a:r>
            <a:r>
              <a:rPr lang="ru-RU" altLang="ru-RU" sz="1600" dirty="0" err="1">
                <a:latin typeface="Times New Roman" panose="02020603050405020304" pitchFamily="18" charset="0"/>
              </a:rPr>
              <a:t>металлоиндикаторами</a:t>
            </a:r>
            <a:r>
              <a:rPr lang="ru-RU" altLang="ru-RU" sz="1600" dirty="0">
                <a:latin typeface="Times New Roman" panose="02020603050405020304" pitchFamily="18" charset="0"/>
              </a:rPr>
              <a:t>;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ru-RU" altLang="ru-RU" sz="1600" dirty="0">
                <a:latin typeface="Times New Roman" panose="02020603050405020304" pitchFamily="18" charset="0"/>
              </a:rPr>
              <a:t>наличие специфических полос на </a:t>
            </a:r>
            <a:r>
              <a:rPr lang="ru-RU" altLang="ru-RU" sz="1600" dirty="0" err="1">
                <a:latin typeface="Times New Roman" panose="02020603050405020304" pitchFamily="18" charset="0"/>
              </a:rPr>
              <a:t>электрофореграмме</a:t>
            </a:r>
            <a:r>
              <a:rPr lang="ru-RU" altLang="ru-RU" sz="1600" dirty="0">
                <a:latin typeface="Times New Roman" panose="02020603050405020304" pitchFamily="18" charset="0"/>
              </a:rPr>
              <a:t> в </a:t>
            </a:r>
            <a:r>
              <a:rPr lang="ru-RU" altLang="ru-RU" sz="1600" dirty="0" err="1">
                <a:latin typeface="Times New Roman" panose="02020603050405020304" pitchFamily="18" charset="0"/>
              </a:rPr>
              <a:t>агарозном</a:t>
            </a:r>
            <a:r>
              <a:rPr lang="ru-RU" altLang="ru-RU" sz="1600" dirty="0">
                <a:latin typeface="Times New Roman" panose="02020603050405020304" pitchFamily="18" charset="0"/>
              </a:rPr>
              <a:t> геле</a:t>
            </a:r>
            <a:r>
              <a:rPr lang="ru-RU" altLang="ru-RU" dirty="0">
                <a:latin typeface="Times New Roman" panose="02020603050405020304" pitchFamily="18" charset="0"/>
              </a:rPr>
              <a:t>.</a:t>
            </a:r>
            <a:endParaRPr lang="ru-RU" altLang="ru-RU" dirty="0"/>
          </a:p>
        </p:txBody>
      </p:sp>
      <p:sp>
        <p:nvSpPr>
          <p:cNvPr id="68620" name="TextBox 10">
            <a:extLst>
              <a:ext uri="{FF2B5EF4-FFF2-40B4-BE49-F238E27FC236}">
                <a16:creationId xmlns:a16="http://schemas.microsoft.com/office/drawing/2014/main" id="{CAF02ED7-72AA-7257-EAF0-942BA09D9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406" y="1454097"/>
            <a:ext cx="1944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u-RU" altLang="ru-RU" sz="16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</a:t>
            </a:r>
          </a:p>
        </p:txBody>
      </p:sp>
      <p:sp>
        <p:nvSpPr>
          <p:cNvPr id="68621" name="TextBox 11">
            <a:extLst>
              <a:ext uri="{FF2B5EF4-FFF2-40B4-BE49-F238E27FC236}">
                <a16:creationId xmlns:a16="http://schemas.microsoft.com/office/drawing/2014/main" id="{EE6EB603-89BA-17E4-5518-1CEB82A61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9663" y="2141538"/>
            <a:ext cx="28114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u-RU" altLang="ru-RU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приборах для ПЦР-РВ</a:t>
            </a:r>
          </a:p>
        </p:txBody>
      </p:sp>
      <p:sp>
        <p:nvSpPr>
          <p:cNvPr id="68622" name="TextBox 13">
            <a:extLst>
              <a:ext uri="{FF2B5EF4-FFF2-40B4-BE49-F238E27FC236}">
                <a16:creationId xmlns:a16="http://schemas.microsoft.com/office/drawing/2014/main" id="{7C4961C6-597F-F9CF-BDC0-EAB1846B2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014" y="1779588"/>
            <a:ext cx="30790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ru-RU" altLang="ru-RU" sz="16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транс-иллюминаторе</a:t>
            </a:r>
            <a:endParaRPr lang="ru-RU" altLang="ru-RU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8623" name="Picture 10">
            <a:extLst>
              <a:ext uri="{FF2B5EF4-FFF2-40B4-BE49-F238E27FC236}">
                <a16:creationId xmlns:a16="http://schemas.microsoft.com/office/drawing/2014/main" id="{7F47498F-BBBC-4A4A-372E-E2BD1FC9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8" y="5103813"/>
            <a:ext cx="2403475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24" name="TextBox 5">
            <a:extLst>
              <a:ext uri="{FF2B5EF4-FFF2-40B4-BE49-F238E27FC236}">
                <a16:creationId xmlns:a16="http://schemas.microsoft.com/office/drawing/2014/main" id="{4341B4E4-A1EC-FA3C-7C51-CD797B1F8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550" y="4799013"/>
            <a:ext cx="18557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Bacillus anthracis</a:t>
            </a:r>
            <a:endParaRPr lang="ru-RU" altLang="ru-RU" sz="1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625" name="TextBox 16">
            <a:extLst>
              <a:ext uri="{FF2B5EF4-FFF2-40B4-BE49-F238E27FC236}">
                <a16:creationId xmlns:a16="http://schemas.microsoft.com/office/drawing/2014/main" id="{18FB026B-521D-4CCD-2BBD-869250B05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0" y="6416675"/>
            <a:ext cx="3844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200">
                <a:latin typeface="Times New Roman" panose="02020603050405020304" pitchFamily="18" charset="0"/>
                <a:cs typeface="Times New Roman" panose="02020603050405020304" pitchFamily="18" charset="0"/>
              </a:rPr>
              <a:t>ФКУН Российский противочумный институт «Микроб»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83EA5E-F141-BC49-1B2C-BC4A16166F36}"/>
              </a:ext>
            </a:extLst>
          </p:cNvPr>
          <p:cNvSpPr txBox="1"/>
          <p:nvPr/>
        </p:nvSpPr>
        <p:spPr>
          <a:xfrm>
            <a:off x="7232650" y="5536079"/>
            <a:ext cx="122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Время реакции 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25– 30 мин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711BEA-3AAC-A9C5-F3E6-A971B50BAD5E}"/>
              </a:ext>
            </a:extLst>
          </p:cNvPr>
          <p:cNvSpPr txBox="1"/>
          <p:nvPr/>
        </p:nvSpPr>
        <p:spPr>
          <a:xfrm>
            <a:off x="1081340" y="188640"/>
            <a:ext cx="781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latin typeface="+mj-lt"/>
              </a:rPr>
              <a:t>Разработка способа быстрого выявления ДНК штаммов сибиреязвенного микроба методом изотермической амплификации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2C6A9533-0B8F-978D-F8D9-7CA9801FE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778577"/>
              </p:ext>
            </p:extLst>
          </p:nvPr>
        </p:nvGraphicFramePr>
        <p:xfrm>
          <a:off x="1081340" y="889825"/>
          <a:ext cx="1872208" cy="1587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67C9577-66AC-C57F-B52F-3FBC282F4CF9}"/>
              </a:ext>
            </a:extLst>
          </p:cNvPr>
          <p:cNvSpPr txBox="1"/>
          <p:nvPr/>
        </p:nvSpPr>
        <p:spPr>
          <a:xfrm>
            <a:off x="1371085" y="851684"/>
            <a:ext cx="662473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Прототип тест-системы «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ИзоТермАмп-Сиб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DDDB8-DEBF-4AB5-7F61-968BF3939360}"/>
              </a:ext>
            </a:extLst>
          </p:cNvPr>
          <p:cNvSpPr txBox="1"/>
          <p:nvPr/>
        </p:nvSpPr>
        <p:spPr>
          <a:xfrm>
            <a:off x="3887924" y="1324105"/>
            <a:ext cx="5148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материал от больного человека, животных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пробы объектах </a:t>
            </a:r>
            <a:r>
              <a:rPr lang="ru-RU" sz="1800" dirty="0"/>
              <a:t>окружающей среды </a:t>
            </a:r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D9E9689-2CF6-A416-07DD-915D3CD0239D}"/>
              </a:ext>
            </a:extLst>
          </p:cNvPr>
          <p:cNvSpPr/>
          <p:nvPr/>
        </p:nvSpPr>
        <p:spPr>
          <a:xfrm>
            <a:off x="1132001" y="5733256"/>
            <a:ext cx="230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+mj-lt"/>
              </a:rPr>
              <a:t>Чувствительность</a:t>
            </a:r>
          </a:p>
          <a:p>
            <a:pPr algn="ctr"/>
            <a:r>
              <a:rPr lang="ru-RU" sz="1600" b="1" dirty="0">
                <a:latin typeface="+mj-lt"/>
              </a:rPr>
              <a:t> тест системы – </a:t>
            </a:r>
          </a:p>
          <a:p>
            <a:pPr algn="ctr"/>
            <a:r>
              <a:rPr lang="ru-RU" sz="1600" b="1" dirty="0">
                <a:latin typeface="+mj-lt"/>
              </a:rPr>
              <a:t>1×10</a:t>
            </a:r>
            <a:r>
              <a:rPr lang="ru-RU" sz="1600" b="1" baseline="30000" dirty="0">
                <a:latin typeface="+mj-lt"/>
              </a:rPr>
              <a:t>3</a:t>
            </a:r>
            <a:r>
              <a:rPr lang="ru-RU" sz="1600" b="1" dirty="0">
                <a:latin typeface="+mj-lt"/>
              </a:rPr>
              <a:t> м.к./мл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745B665-7FCB-B6D3-38F7-05F82257BAB7}"/>
              </a:ext>
            </a:extLst>
          </p:cNvPr>
          <p:cNvGrpSpPr/>
          <p:nvPr/>
        </p:nvGrpSpPr>
        <p:grpSpPr>
          <a:xfrm>
            <a:off x="960347" y="1888787"/>
            <a:ext cx="7932133" cy="1899166"/>
            <a:chOff x="290965" y="2860649"/>
            <a:chExt cx="7881435" cy="1959992"/>
          </a:xfrm>
        </p:grpSpPr>
        <p:graphicFrame>
          <p:nvGraphicFramePr>
            <p:cNvPr id="12" name="Схема 11">
              <a:extLst>
                <a:ext uri="{FF2B5EF4-FFF2-40B4-BE49-F238E27FC236}">
                  <a16:creationId xmlns:a16="http://schemas.microsoft.com/office/drawing/2014/main" id="{953000E3-C56F-1AC6-057C-EADFD87CF489}"/>
                </a:ext>
              </a:extLst>
            </p:cNvPr>
            <p:cNvGraphicFramePr/>
            <p:nvPr/>
          </p:nvGraphicFramePr>
          <p:xfrm>
            <a:off x="3300028" y="2860649"/>
            <a:ext cx="2543944" cy="195999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13" name="Picture 4" descr="https://cdn1.vectorstock.com/i/thumb-large/07/55/outline-medical-samples-in-test-tubes-couple-icon-vector-28250755.jpg">
              <a:extLst>
                <a:ext uri="{FF2B5EF4-FFF2-40B4-BE49-F238E27FC236}">
                  <a16:creationId xmlns:a16="http://schemas.microsoft.com/office/drawing/2014/main" id="{B41A1BF9-8AD9-B631-A25D-8D37B18F5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235" t="15120" r="23766" b="33473"/>
            <a:stretch>
              <a:fillRect/>
            </a:stretch>
          </p:blipFill>
          <p:spPr bwMode="auto">
            <a:xfrm>
              <a:off x="467544" y="3369530"/>
              <a:ext cx="648072" cy="648072"/>
            </a:xfrm>
            <a:prstGeom prst="rect">
              <a:avLst/>
            </a:prstGeom>
            <a:noFill/>
          </p:spPr>
        </p:pic>
        <p:sp>
          <p:nvSpPr>
            <p:cNvPr id="14" name="Стрелка вниз 12">
              <a:extLst>
                <a:ext uri="{FF2B5EF4-FFF2-40B4-BE49-F238E27FC236}">
                  <a16:creationId xmlns:a16="http://schemas.microsoft.com/office/drawing/2014/main" id="{F785FDEF-7236-1340-D4E0-B92BF164986C}"/>
                </a:ext>
              </a:extLst>
            </p:cNvPr>
            <p:cNvSpPr/>
            <p:nvPr/>
          </p:nvSpPr>
          <p:spPr>
            <a:xfrm rot="16200000">
              <a:off x="2765144" y="3733877"/>
              <a:ext cx="280633" cy="2880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Рисунок 16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94BA183F-7311-5AB1-E87A-0EEE8A9AB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654" y="3506400"/>
              <a:ext cx="983555" cy="640968"/>
            </a:xfrm>
            <a:prstGeom prst="rect">
              <a:avLst/>
            </a:prstGeom>
          </p:spPr>
        </p:pic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9152DAAA-0648-0C01-BCF4-2B0454AD7419}"/>
                </a:ext>
              </a:extLst>
            </p:cNvPr>
            <p:cNvSpPr/>
            <p:nvPr/>
          </p:nvSpPr>
          <p:spPr>
            <a:xfrm>
              <a:off x="290965" y="3059534"/>
              <a:ext cx="108012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400" dirty="0"/>
                <a:t>Проба</a:t>
              </a: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731B8A33-87BC-2E01-FEAB-85254C4E3A7A}"/>
                </a:ext>
              </a:extLst>
            </p:cNvPr>
            <p:cNvSpPr/>
            <p:nvPr/>
          </p:nvSpPr>
          <p:spPr>
            <a:xfrm>
              <a:off x="1564049" y="3025349"/>
              <a:ext cx="11973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400" dirty="0"/>
                <a:t>Выделение ДНК</a:t>
              </a:r>
            </a:p>
          </p:txBody>
        </p:sp>
        <p:sp>
          <p:nvSpPr>
            <p:cNvPr id="20" name="Стрелка вниз 12">
              <a:extLst>
                <a:ext uri="{FF2B5EF4-FFF2-40B4-BE49-F238E27FC236}">
                  <a16:creationId xmlns:a16="http://schemas.microsoft.com/office/drawing/2014/main" id="{4231661F-D918-FCA4-98F3-56820595F919}"/>
                </a:ext>
              </a:extLst>
            </p:cNvPr>
            <p:cNvSpPr/>
            <p:nvPr/>
          </p:nvSpPr>
          <p:spPr>
            <a:xfrm rot="16200000">
              <a:off x="1415732" y="3785433"/>
              <a:ext cx="280633" cy="2880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0BDADC95-CDA1-C0FC-8544-06D8DE493B47}"/>
                </a:ext>
              </a:extLst>
            </p:cNvPr>
            <p:cNvSpPr/>
            <p:nvPr/>
          </p:nvSpPr>
          <p:spPr>
            <a:xfrm>
              <a:off x="4848499" y="2979391"/>
              <a:ext cx="19542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400" dirty="0"/>
                <a:t>Сборка реакционной смеси</a:t>
              </a:r>
            </a:p>
          </p:txBody>
        </p:sp>
        <p:sp>
          <p:nvSpPr>
            <p:cNvPr id="23" name="Стрелка вниз 18">
              <a:extLst>
                <a:ext uri="{FF2B5EF4-FFF2-40B4-BE49-F238E27FC236}">
                  <a16:creationId xmlns:a16="http://schemas.microsoft.com/office/drawing/2014/main" id="{E3B339C4-80FA-302E-AC90-30B049AAFBB3}"/>
                </a:ext>
              </a:extLst>
            </p:cNvPr>
            <p:cNvSpPr/>
            <p:nvPr/>
          </p:nvSpPr>
          <p:spPr>
            <a:xfrm rot="16200000">
              <a:off x="6499698" y="3505034"/>
              <a:ext cx="288032" cy="7531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Picture 8" descr="https://clt-lab.ru/images/equipment/cfx96.jpg">
              <a:extLst>
                <a:ext uri="{FF2B5EF4-FFF2-40B4-BE49-F238E27FC236}">
                  <a16:creationId xmlns:a16="http://schemas.microsoft.com/office/drawing/2014/main" id="{67991C04-EF17-7CF2-C63C-60CFB93B0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120" t="19440" r="14681" b="10361"/>
            <a:stretch>
              <a:fillRect/>
            </a:stretch>
          </p:blipFill>
          <p:spPr bwMode="auto">
            <a:xfrm>
              <a:off x="7092280" y="3286824"/>
              <a:ext cx="1080120" cy="1080120"/>
            </a:xfrm>
            <a:prstGeom prst="rect">
              <a:avLst/>
            </a:prstGeom>
            <a:noFill/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65A23F49-F054-BE79-FF40-AAAD08147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37374" r="3051" b="12995"/>
            <a:stretch/>
          </p:blipFill>
          <p:spPr>
            <a:xfrm>
              <a:off x="4177032" y="4069766"/>
              <a:ext cx="789936" cy="40439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D8A860-D1DC-2CE9-2B73-CEA1BAD051EA}"/>
                </a:ext>
              </a:extLst>
            </p:cNvPr>
            <p:cNvSpPr txBox="1"/>
            <p:nvPr/>
          </p:nvSpPr>
          <p:spPr>
            <a:xfrm>
              <a:off x="6162112" y="3429000"/>
              <a:ext cx="930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45 мин</a:t>
              </a:r>
            </a:p>
          </p:txBody>
        </p:sp>
      </p:grp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FF530ED-9C45-5C2B-75F7-77DA08DCE8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8" y="3981889"/>
            <a:ext cx="2759658" cy="15574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4FE6EBC-B15C-59D6-1820-B9263832EB50}"/>
              </a:ext>
            </a:extLst>
          </p:cNvPr>
          <p:cNvSpPr txBox="1"/>
          <p:nvPr/>
        </p:nvSpPr>
        <p:spPr>
          <a:xfrm>
            <a:off x="1201944" y="3664113"/>
            <a:ext cx="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45 мин</a:t>
            </a:r>
          </a:p>
        </p:txBody>
      </p:sp>
      <p:graphicFrame>
        <p:nvGraphicFramePr>
          <p:cNvPr id="6" name="Таблица 14">
            <a:extLst>
              <a:ext uri="{FF2B5EF4-FFF2-40B4-BE49-F238E27FC236}">
                <a16:creationId xmlns:a16="http://schemas.microsoft.com/office/drawing/2014/main" id="{1C7E2319-55B9-1C1D-61A5-32CCE97EC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531570"/>
              </p:ext>
            </p:extLst>
          </p:nvPr>
        </p:nvGraphicFramePr>
        <p:xfrm>
          <a:off x="3923928" y="3981889"/>
          <a:ext cx="511256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018">
                  <a:extLst>
                    <a:ext uri="{9D8B030D-6E8A-4147-A177-3AD203B41FA5}">
                      <a16:colId xmlns:a16="http://schemas.microsoft.com/office/drawing/2014/main" val="3904080654"/>
                    </a:ext>
                  </a:extLst>
                </a:gridCol>
                <a:gridCol w="451121">
                  <a:extLst>
                    <a:ext uri="{9D8B030D-6E8A-4147-A177-3AD203B41FA5}">
                      <a16:colId xmlns:a16="http://schemas.microsoft.com/office/drawing/2014/main" val="1250594486"/>
                    </a:ext>
                  </a:extLst>
                </a:gridCol>
                <a:gridCol w="444755">
                  <a:extLst>
                    <a:ext uri="{9D8B030D-6E8A-4147-A177-3AD203B41FA5}">
                      <a16:colId xmlns:a16="http://schemas.microsoft.com/office/drawing/2014/main" val="2959424024"/>
                    </a:ext>
                  </a:extLst>
                </a:gridCol>
                <a:gridCol w="444755">
                  <a:extLst>
                    <a:ext uri="{9D8B030D-6E8A-4147-A177-3AD203B41FA5}">
                      <a16:colId xmlns:a16="http://schemas.microsoft.com/office/drawing/2014/main" val="3304071066"/>
                    </a:ext>
                  </a:extLst>
                </a:gridCol>
                <a:gridCol w="586655">
                  <a:extLst>
                    <a:ext uri="{9D8B030D-6E8A-4147-A177-3AD203B41FA5}">
                      <a16:colId xmlns:a16="http://schemas.microsoft.com/office/drawing/2014/main" val="132125875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179260894"/>
                    </a:ext>
                  </a:extLst>
                </a:gridCol>
                <a:gridCol w="616302">
                  <a:extLst>
                    <a:ext uri="{9D8B030D-6E8A-4147-A177-3AD203B41FA5}">
                      <a16:colId xmlns:a16="http://schemas.microsoft.com/office/drawing/2014/main" val="2515940814"/>
                    </a:ext>
                  </a:extLst>
                </a:gridCol>
                <a:gridCol w="593007">
                  <a:extLst>
                    <a:ext uri="{9D8B030D-6E8A-4147-A177-3AD203B41FA5}">
                      <a16:colId xmlns:a16="http://schemas.microsoft.com/office/drawing/2014/main" val="1224651871"/>
                    </a:ext>
                  </a:extLst>
                </a:gridCol>
                <a:gridCol w="590891">
                  <a:extLst>
                    <a:ext uri="{9D8B030D-6E8A-4147-A177-3AD203B41FA5}">
                      <a16:colId xmlns:a16="http://schemas.microsoft.com/office/drawing/2014/main" val="1639366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1600" dirty="0">
                          <a:latin typeface="+mj-lt"/>
                        </a:rPr>
                        <a:t>Метод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+mj-lt"/>
                        </a:rPr>
                        <a:t>Кл1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+mj-lt"/>
                        </a:rPr>
                        <a:t>Кл2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+mj-lt"/>
                        </a:rPr>
                        <a:t>Кл3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+mj-lt"/>
                        </a:rPr>
                        <a:t>ООС</a:t>
                      </a:r>
                    </a:p>
                    <a:p>
                      <a:pPr algn="ctr"/>
                      <a:r>
                        <a:rPr lang="ru-RU" sz="1400" dirty="0">
                          <a:latin typeface="+mj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ООС</a:t>
                      </a:r>
                    </a:p>
                    <a:p>
                      <a:pPr algn="ctr"/>
                      <a:r>
                        <a:rPr kumimoji="0" lang="ru-RU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ООС</a:t>
                      </a:r>
                    </a:p>
                    <a:p>
                      <a:pPr algn="ctr"/>
                      <a:r>
                        <a:rPr kumimoji="0" lang="ru-RU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ООС</a:t>
                      </a:r>
                    </a:p>
                    <a:p>
                      <a:pPr algn="ctr"/>
                      <a:r>
                        <a:rPr kumimoji="0" lang="ru-RU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ООС</a:t>
                      </a:r>
                    </a:p>
                    <a:p>
                      <a:pPr algn="ctr"/>
                      <a:r>
                        <a:rPr kumimoji="0" lang="ru-RU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3854796"/>
                  </a:ext>
                </a:extLst>
              </a:tr>
              <a:tr h="301972">
                <a:tc>
                  <a:txBody>
                    <a:bodyPr/>
                    <a:lstStyle/>
                    <a:p>
                      <a:r>
                        <a:rPr lang="en-US" sz="1600" b="1" dirty="0"/>
                        <a:t>LAMP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28472"/>
                  </a:ext>
                </a:extLst>
              </a:tr>
              <a:tr h="301972">
                <a:tc>
                  <a:txBody>
                    <a:bodyPr/>
                    <a:lstStyle/>
                    <a:p>
                      <a:r>
                        <a:rPr lang="ru-RU" b="1" dirty="0"/>
                        <a:t>ПЦР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381237"/>
                  </a:ext>
                </a:extLst>
              </a:tr>
            </a:tbl>
          </a:graphicData>
        </a:graphic>
      </p:graphicFrame>
      <p:sp>
        <p:nvSpPr>
          <p:cNvPr id="15" name="Выноска: линия 14">
            <a:extLst>
              <a:ext uri="{FF2B5EF4-FFF2-40B4-BE49-F238E27FC236}">
                <a16:creationId xmlns:a16="http://schemas.microsoft.com/office/drawing/2014/main" id="{B2A56D41-9B9A-2E3E-6BA2-C5588CC196E5}"/>
              </a:ext>
            </a:extLst>
          </p:cNvPr>
          <p:cNvSpPr/>
          <p:nvPr/>
        </p:nvSpPr>
        <p:spPr>
          <a:xfrm>
            <a:off x="4086669" y="5590817"/>
            <a:ext cx="3427372" cy="830998"/>
          </a:xfrm>
          <a:prstGeom prst="borderCallout1">
            <a:avLst>
              <a:gd name="adj1" fmla="val 18750"/>
              <a:gd name="adj2" fmla="val -8333"/>
              <a:gd name="adj3" fmla="val -44779"/>
              <a:gd name="adj4" fmla="val -4549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Положительные результаты верифицированы секвенированием</a:t>
            </a:r>
          </a:p>
        </p:txBody>
      </p:sp>
    </p:spTree>
    <p:extLst>
      <p:ext uri="{BB962C8B-B14F-4D97-AF65-F5344CB8AC3E}">
        <p14:creationId xmlns:p14="http://schemas.microsoft.com/office/powerpoint/2010/main" val="2553672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5CD178-EA73-7DEB-CA31-91019326940D}"/>
              </a:ext>
            </a:extLst>
          </p:cNvPr>
          <p:cNvSpPr txBox="1"/>
          <p:nvPr/>
        </p:nvSpPr>
        <p:spPr>
          <a:xfrm>
            <a:off x="1115616" y="133345"/>
            <a:ext cx="7776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latin typeface="+mj-lt"/>
              </a:rPr>
              <a:t>Разработка способа быстрого выявления ДНК штаммов чумного микроба методом изотермической амплификации</a:t>
            </a:r>
          </a:p>
        </p:txBody>
      </p:sp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027D992B-6E64-4363-AB74-21F34399B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097899"/>
              </p:ext>
            </p:extLst>
          </p:nvPr>
        </p:nvGraphicFramePr>
        <p:xfrm>
          <a:off x="2627784" y="1233627"/>
          <a:ext cx="3096344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DB231E1-D628-89E1-04F1-ECF2A9616B44}"/>
              </a:ext>
            </a:extLst>
          </p:cNvPr>
          <p:cNvSpPr txBox="1"/>
          <p:nvPr/>
        </p:nvSpPr>
        <p:spPr>
          <a:xfrm>
            <a:off x="1371085" y="851684"/>
            <a:ext cx="662473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Прототип тест-системы «Пест-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LAMP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endParaRPr lang="ru-RU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700ABF83-C50B-D616-723A-814AE7FF405D}"/>
              </a:ext>
            </a:extLst>
          </p:cNvPr>
          <p:cNvGraphicFramePr/>
          <p:nvPr/>
        </p:nvGraphicFramePr>
        <p:xfrm>
          <a:off x="2719508" y="3478486"/>
          <a:ext cx="3096344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Правая фигурная скобка 6">
            <a:extLst>
              <a:ext uri="{FF2B5EF4-FFF2-40B4-BE49-F238E27FC236}">
                <a16:creationId xmlns:a16="http://schemas.microsoft.com/office/drawing/2014/main" id="{3AC3CF91-AD12-F24E-C251-9C45D801F2DD}"/>
              </a:ext>
            </a:extLst>
          </p:cNvPr>
          <p:cNvSpPr/>
          <p:nvPr/>
        </p:nvSpPr>
        <p:spPr>
          <a:xfrm>
            <a:off x="5846440" y="1438666"/>
            <a:ext cx="144016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222D46-8E12-23F3-E317-912F64AD02A9}"/>
              </a:ext>
            </a:extLst>
          </p:cNvPr>
          <p:cNvSpPr txBox="1"/>
          <p:nvPr/>
        </p:nvSpPr>
        <p:spPr>
          <a:xfrm>
            <a:off x="6127578" y="2486696"/>
            <a:ext cx="2592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/>
              <a:t>30 мин</a:t>
            </a:r>
          </a:p>
          <a:p>
            <a:pPr algn="ctr"/>
            <a:r>
              <a:rPr lang="ru-RU" dirty="0"/>
              <a:t>Мониторинг возбудителя в пробах, полученных при эпизоотологическом мониторинге </a:t>
            </a:r>
          </a:p>
        </p:txBody>
      </p:sp>
      <p:sp>
        <p:nvSpPr>
          <p:cNvPr id="9" name="Правая фигурная скобка 8">
            <a:extLst>
              <a:ext uri="{FF2B5EF4-FFF2-40B4-BE49-F238E27FC236}">
                <a16:creationId xmlns:a16="http://schemas.microsoft.com/office/drawing/2014/main" id="{EC38EE3F-6D12-04D4-811D-2E753F646D7B}"/>
              </a:ext>
            </a:extLst>
          </p:cNvPr>
          <p:cNvSpPr/>
          <p:nvPr/>
        </p:nvSpPr>
        <p:spPr>
          <a:xfrm flipH="1">
            <a:off x="2394844" y="1348509"/>
            <a:ext cx="320595" cy="429795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430CC-CDFA-9517-7275-1F9241B979FA}"/>
              </a:ext>
            </a:extLst>
          </p:cNvPr>
          <p:cNvSpPr txBox="1"/>
          <p:nvPr/>
        </p:nvSpPr>
        <p:spPr>
          <a:xfrm>
            <a:off x="1027182" y="4571134"/>
            <a:ext cx="147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/>
              <a:t>30 мин</a:t>
            </a:r>
          </a:p>
          <a:p>
            <a:pPr algn="ctr"/>
            <a:r>
              <a:rPr lang="ru-RU" dirty="0"/>
              <a:t>Выявление возбудителя в пробах от больного человека</a:t>
            </a:r>
          </a:p>
        </p:txBody>
      </p:sp>
      <p:pic>
        <p:nvPicPr>
          <p:cNvPr id="11" name="Объект 3">
            <a:extLst>
              <a:ext uri="{FF2B5EF4-FFF2-40B4-BE49-F238E27FC236}">
                <a16:creationId xmlns:a16="http://schemas.microsoft.com/office/drawing/2014/main" id="{5BCE067F-81C4-90C4-D5E6-D405C9AD044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68"/>
          <a:stretch/>
        </p:blipFill>
        <p:spPr>
          <a:xfrm>
            <a:off x="5997358" y="1400816"/>
            <a:ext cx="1407298" cy="1045962"/>
          </a:xfrm>
          <a:prstGeom prst="rect">
            <a:avLst/>
          </a:prstGeom>
        </p:spPr>
      </p:pic>
      <p:pic>
        <p:nvPicPr>
          <p:cNvPr id="12" name="Объект 3">
            <a:extLst>
              <a:ext uri="{FF2B5EF4-FFF2-40B4-BE49-F238E27FC236}">
                <a16:creationId xmlns:a16="http://schemas.microsoft.com/office/drawing/2014/main" id="{5C04A0E5-147A-B9DF-DF07-10F501C8A07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" r="21917"/>
          <a:stretch/>
        </p:blipFill>
        <p:spPr>
          <a:xfrm>
            <a:off x="7484845" y="1407951"/>
            <a:ext cx="1472724" cy="1045963"/>
          </a:xfrm>
          <a:prstGeom prst="rect">
            <a:avLst/>
          </a:prstGeom>
        </p:spPr>
      </p:pic>
      <p:pic>
        <p:nvPicPr>
          <p:cNvPr id="14" name="Объект 3">
            <a:extLst>
              <a:ext uri="{FF2B5EF4-FFF2-40B4-BE49-F238E27FC236}">
                <a16:creationId xmlns:a16="http://schemas.microsoft.com/office/drawing/2014/main" id="{0C179C41-4E3A-EFA7-C39D-BC9766299B8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" r="21917"/>
          <a:stretch/>
        </p:blipFill>
        <p:spPr>
          <a:xfrm>
            <a:off x="1016979" y="1803213"/>
            <a:ext cx="1472724" cy="1045963"/>
          </a:xfrm>
          <a:prstGeom prst="rect">
            <a:avLst/>
          </a:prstGeom>
        </p:spPr>
      </p:pic>
      <p:pic>
        <p:nvPicPr>
          <p:cNvPr id="15" name="Объект 5">
            <a:extLst>
              <a:ext uri="{FF2B5EF4-FFF2-40B4-BE49-F238E27FC236}">
                <a16:creationId xmlns:a16="http://schemas.microsoft.com/office/drawing/2014/main" id="{762CAFC1-71F0-4AD7-3F78-8D14C9EA413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80" y="3542794"/>
            <a:ext cx="1546077" cy="872538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EE00D2A-7D77-D9B4-456D-D860044D99F0}"/>
              </a:ext>
            </a:extLst>
          </p:cNvPr>
          <p:cNvSpPr/>
          <p:nvPr/>
        </p:nvSpPr>
        <p:spPr>
          <a:xfrm>
            <a:off x="2361435" y="5839007"/>
            <a:ext cx="230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+mj-lt"/>
              </a:rPr>
              <a:t>Чувствительность</a:t>
            </a:r>
          </a:p>
          <a:p>
            <a:pPr algn="ctr"/>
            <a:r>
              <a:rPr lang="ru-RU" sz="1600" b="1" dirty="0">
                <a:latin typeface="+mj-lt"/>
              </a:rPr>
              <a:t> тест системы – </a:t>
            </a:r>
          </a:p>
          <a:p>
            <a:pPr algn="ctr"/>
            <a:r>
              <a:rPr lang="ru-RU" sz="1600" b="1" dirty="0">
                <a:latin typeface="+mj-lt"/>
              </a:rPr>
              <a:t>1×10</a:t>
            </a:r>
            <a:r>
              <a:rPr lang="ru-RU" sz="1600" b="1" baseline="30000" dirty="0">
                <a:latin typeface="+mj-lt"/>
              </a:rPr>
              <a:t>3</a:t>
            </a:r>
            <a:r>
              <a:rPr lang="ru-RU" sz="1600" b="1" dirty="0">
                <a:latin typeface="+mj-lt"/>
              </a:rPr>
              <a:t> м.к./мл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27021CB-3522-DC89-59B3-5DAD35568110}"/>
              </a:ext>
            </a:extLst>
          </p:cNvPr>
          <p:cNvSpPr/>
          <p:nvPr/>
        </p:nvSpPr>
        <p:spPr>
          <a:xfrm>
            <a:off x="4158207" y="5877513"/>
            <a:ext cx="230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+mj-lt"/>
              </a:rPr>
              <a:t>Специфичность</a:t>
            </a:r>
          </a:p>
          <a:p>
            <a:pPr algn="ctr"/>
            <a:r>
              <a:rPr lang="ru-RU" sz="1600" b="1" dirty="0">
                <a:latin typeface="+mj-lt"/>
              </a:rPr>
              <a:t> тест системы – </a:t>
            </a:r>
          </a:p>
          <a:p>
            <a:pPr algn="ctr"/>
            <a:r>
              <a:rPr lang="ru-RU" sz="1600" b="1" dirty="0">
                <a:latin typeface="+mj-lt"/>
              </a:rPr>
              <a:t>100 %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08385-860B-1012-418E-28EE15B46A8F}"/>
              </a:ext>
            </a:extLst>
          </p:cNvPr>
          <p:cNvSpPr txBox="1"/>
          <p:nvPr/>
        </p:nvSpPr>
        <p:spPr>
          <a:xfrm>
            <a:off x="6300958" y="4298990"/>
            <a:ext cx="2448272" cy="2031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u="sng" dirty="0"/>
              <a:t>2023 г.</a:t>
            </a:r>
          </a:p>
          <a:p>
            <a:r>
              <a:rPr lang="ru-RU" dirty="0"/>
              <a:t>Тувинский горный очаг чумы – 225 образцов из них 14 положительных как с помощью </a:t>
            </a:r>
            <a:r>
              <a:rPr lang="en-US" dirty="0"/>
              <a:t>LAMP</a:t>
            </a:r>
            <a:r>
              <a:rPr lang="ru-RU" dirty="0"/>
              <a:t>, так и ПЦР-РВ</a:t>
            </a:r>
          </a:p>
        </p:txBody>
      </p:sp>
    </p:spTree>
    <p:extLst>
      <p:ext uri="{BB962C8B-B14F-4D97-AF65-F5344CB8AC3E}">
        <p14:creationId xmlns:p14="http://schemas.microsoft.com/office/powerpoint/2010/main" val="577171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cdn.technologynetworks.com/tn/images/relatedproducts/qx200-droplet-reader-from-bio-rad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5576" y="1824345"/>
            <a:ext cx="2452661" cy="1379622"/>
          </a:xfrm>
          <a:prstGeom prst="rect">
            <a:avLst/>
          </a:prstGeom>
          <a:noFill/>
        </p:spPr>
      </p:pic>
      <p:pic>
        <p:nvPicPr>
          <p:cNvPr id="1028" name="Picture 4" descr="https://erwinhealth.ru/upload/iblock/dc9/dc9c5109bd81cdc9ac5946fefad516c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88085" y="1511598"/>
            <a:ext cx="1643074" cy="1643074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71414"/>
            <a:ext cx="7498080" cy="634082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effectLst/>
                <a:latin typeface="Times New Roman" pitchFamily="18" charset="0"/>
                <a:cs typeface="Times New Roman" pitchFamily="18" charset="0"/>
              </a:rPr>
              <a:t>Цифровая ПЦР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43608" y="642918"/>
            <a:ext cx="7920880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ru-RU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   Цифровая ПЦР (</a:t>
            </a:r>
            <a:r>
              <a:rPr lang="ru-RU" sz="16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digital</a:t>
            </a:r>
            <a:r>
              <a:rPr lang="ru-RU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 PCR, </a:t>
            </a:r>
            <a:r>
              <a:rPr lang="ru-RU" sz="16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dPCR</a:t>
            </a:r>
            <a:r>
              <a:rPr lang="ru-RU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) представляет собой усовершенствованный  метод  традиционной ПЦР с учетом результатов в режиме реального времени, позволяющий осуществлять прямой подсчет числа мишеней - нуклеиновых кислот. Концентрация ДНК-мишени определяется в исходном образце в виде числа копий с чувствительностью до 1 молекулы.</a:t>
            </a:r>
            <a:endParaRPr lang="ru-RU" sz="1600" dirty="0"/>
          </a:p>
        </p:txBody>
      </p:sp>
      <p:pic>
        <p:nvPicPr>
          <p:cNvPr id="1026" name="Picture 2" descr="https://www.dia-m.ru/upload/iblock/2ce/QuantStudio3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1869" y="1824345"/>
            <a:ext cx="1303167" cy="1285884"/>
          </a:xfrm>
          <a:prstGeom prst="rect">
            <a:avLst/>
          </a:prstGeom>
          <a:noFill/>
        </p:spPr>
      </p:pic>
      <p:pic>
        <p:nvPicPr>
          <p:cNvPr id="1032" name="Picture 8" descr="https://www.stillatechnologies.com/wp-content/uploads/2022/08/Instrument-NO-CHIPS-1-1024x66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2515" y="1785926"/>
            <a:ext cx="2518724" cy="1643074"/>
          </a:xfrm>
          <a:prstGeom prst="rect">
            <a:avLst/>
          </a:prstGeom>
          <a:noFill/>
        </p:spPr>
      </p:pic>
      <p:pic>
        <p:nvPicPr>
          <p:cNvPr id="1034" name="Picture 10" descr="https://gkvector.com/wp-content/uploads/2022/02/qiagen-qiacuity-3-e1643874283159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42395" y="1580902"/>
            <a:ext cx="1621153" cy="1616173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2832129" y="3074460"/>
            <a:ext cx="131478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000000"/>
                </a:solidFill>
                <a:latin typeface="Times New Roman"/>
              </a:rPr>
              <a:t>QuantStudio</a:t>
            </a:r>
            <a:r>
              <a:rPr lang="en-US" sz="1300" dirty="0">
                <a:solidFill>
                  <a:srgbClr val="000000"/>
                </a:solidFill>
                <a:latin typeface="Times New Roman"/>
              </a:rPr>
              <a:t> 3D 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425893" y="3073846"/>
            <a:ext cx="78579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000000"/>
                </a:solidFill>
                <a:latin typeface="Times New Roman"/>
              </a:rPr>
              <a:t>BioMark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410271" y="3093925"/>
            <a:ext cx="132279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Times New Roman"/>
              </a:rPr>
              <a:t>Bio-Rad QX200 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5381988" y="3033231"/>
            <a:ext cx="220765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Times New Roman"/>
              </a:rPr>
              <a:t>Naica® system 6-color </a:t>
            </a:r>
            <a:r>
              <a:rPr lang="en-US" sz="1300" dirty="0" err="1">
                <a:solidFill>
                  <a:srgbClr val="000000"/>
                </a:solidFill>
                <a:latin typeface="Times New Roman"/>
              </a:rPr>
              <a:t>dPCR</a:t>
            </a:r>
            <a:r>
              <a:rPr lang="en-US" sz="1300" dirty="0">
                <a:solidFill>
                  <a:srgbClr val="000000"/>
                </a:solidFill>
                <a:latin typeface="Times New Roman"/>
              </a:rPr>
              <a:t> 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7804329" y="3033231"/>
            <a:ext cx="81464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000000"/>
                </a:solidFill>
                <a:latin typeface="Times New Roman"/>
              </a:rPr>
              <a:t>QIAcuity</a:t>
            </a:r>
            <a:endParaRPr lang="ru-RU" dirty="0"/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263E2AD-3E77-2F66-1259-55979450E683}"/>
              </a:ext>
            </a:extLst>
          </p:cNvPr>
          <p:cNvGrpSpPr/>
          <p:nvPr/>
        </p:nvGrpSpPr>
        <p:grpSpPr>
          <a:xfrm>
            <a:off x="1991838" y="3642111"/>
            <a:ext cx="6108554" cy="2902396"/>
            <a:chOff x="2510422" y="3642111"/>
            <a:chExt cx="6108554" cy="29023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B96268-4948-97DD-13D5-A5B86DD5F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422" y="3642111"/>
              <a:ext cx="6066559" cy="2253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3815DD-DC89-D29D-B8D8-92580A032951}"/>
                </a:ext>
              </a:extLst>
            </p:cNvPr>
            <p:cNvSpPr/>
            <p:nvPr/>
          </p:nvSpPr>
          <p:spPr>
            <a:xfrm>
              <a:off x="7049840" y="3843195"/>
              <a:ext cx="1322798" cy="307777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SARS-CoV-2</a:t>
              </a:r>
              <a:endParaRPr lang="ru-RU" sz="1400" dirty="0">
                <a:solidFill>
                  <a:srgbClr val="000000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5CF801C2-0BFA-B872-1E8E-8D36AE282796}"/>
                </a:ext>
              </a:extLst>
            </p:cNvPr>
            <p:cNvSpPr/>
            <p:nvPr/>
          </p:nvSpPr>
          <p:spPr>
            <a:xfrm>
              <a:off x="3417528" y="6021287"/>
              <a:ext cx="2571917" cy="52322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400" dirty="0">
                  <a:solidFill>
                    <a:srgbClr val="000000"/>
                  </a:solidFill>
                </a:rPr>
                <a:t>Пробы от больного в первые</a:t>
              </a:r>
            </a:p>
            <a:p>
              <a:pPr algn="ctr"/>
              <a:r>
                <a:rPr lang="ru-RU" sz="1400" dirty="0">
                  <a:solidFill>
                    <a:srgbClr val="000000"/>
                  </a:solidFill>
                </a:rPr>
                <a:t>2 дня от начала заболевания</a:t>
              </a:r>
              <a:endParaRPr lang="ru-RU" sz="1400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BB2DC6C-BE57-7AD2-FC65-6C8682F8C4F1}"/>
                </a:ext>
              </a:extLst>
            </p:cNvPr>
            <p:cNvSpPr/>
            <p:nvPr/>
          </p:nvSpPr>
          <p:spPr>
            <a:xfrm>
              <a:off x="6047059" y="6021287"/>
              <a:ext cx="2571917" cy="52322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400" dirty="0">
                  <a:solidFill>
                    <a:srgbClr val="000000"/>
                  </a:solidFill>
                </a:rPr>
                <a:t>Пробы от больного спустя</a:t>
              </a:r>
            </a:p>
            <a:p>
              <a:pPr algn="ctr"/>
              <a:r>
                <a:rPr lang="ru-RU" sz="1400" dirty="0">
                  <a:solidFill>
                    <a:srgbClr val="000000"/>
                  </a:solidFill>
                </a:rPr>
                <a:t>9 дней от начала заболевания</a:t>
              </a:r>
              <a:endParaRPr lang="ru-RU" sz="1400" dirty="0"/>
            </a:p>
          </p:txBody>
        </p:sp>
        <p:sp>
          <p:nvSpPr>
            <p:cNvPr id="22" name="Правая фигурная скобка 21">
              <a:extLst>
                <a:ext uri="{FF2B5EF4-FFF2-40B4-BE49-F238E27FC236}">
                  <a16:creationId xmlns:a16="http://schemas.microsoft.com/office/drawing/2014/main" id="{74E31D69-7162-0F62-509A-6BA7AC573242}"/>
                </a:ext>
              </a:extLst>
            </p:cNvPr>
            <p:cNvSpPr/>
            <p:nvPr/>
          </p:nvSpPr>
          <p:spPr>
            <a:xfrm rot="5400000">
              <a:off x="4427984" y="4725143"/>
              <a:ext cx="360040" cy="2232247"/>
            </a:xfrm>
            <a:prstGeom prst="rightBrac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авая фигурная скобка 23">
              <a:extLst>
                <a:ext uri="{FF2B5EF4-FFF2-40B4-BE49-F238E27FC236}">
                  <a16:creationId xmlns:a16="http://schemas.microsoft.com/office/drawing/2014/main" id="{0F58B962-A37E-96CE-591B-AC79AA0BD383}"/>
                </a:ext>
              </a:extLst>
            </p:cNvPr>
            <p:cNvSpPr/>
            <p:nvPr/>
          </p:nvSpPr>
          <p:spPr>
            <a:xfrm rot="5400000">
              <a:off x="6732241" y="4725144"/>
              <a:ext cx="360040" cy="2232247"/>
            </a:xfrm>
            <a:prstGeom prst="rightBrac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318D5-79E1-711B-60A3-966399815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656" y="116632"/>
            <a:ext cx="7498080" cy="77809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фрагментного секвенирования для идентификации видов</a:t>
            </a:r>
          </a:p>
        </p:txBody>
      </p:sp>
      <p:pic>
        <p:nvPicPr>
          <p:cNvPr id="4" name="Picture 4" descr="Flow">
            <a:extLst>
              <a:ext uri="{FF2B5EF4-FFF2-40B4-BE49-F238E27FC236}">
                <a16:creationId xmlns:a16="http://schemas.microsoft.com/office/drawing/2014/main" id="{E109EDB6-23F2-CAF5-6D64-E2EC1766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484784"/>
            <a:ext cx="2859124" cy="162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B0FF7808-5ABB-CC23-1872-A47B8714A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903788"/>
              </p:ext>
            </p:extLst>
          </p:nvPr>
        </p:nvGraphicFramePr>
        <p:xfrm>
          <a:off x="1358265" y="898914"/>
          <a:ext cx="4176464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7029BC75-4D67-8D63-BF3F-90F0C40CA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693499"/>
              </p:ext>
            </p:extLst>
          </p:nvPr>
        </p:nvGraphicFramePr>
        <p:xfrm>
          <a:off x="1214249" y="3148177"/>
          <a:ext cx="4320480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A7BEDB6-2E3A-E434-09AF-F23D5993E1B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l="50188" t="30216" r="15018" b="29875"/>
          <a:stretch/>
        </p:blipFill>
        <p:spPr bwMode="auto">
          <a:xfrm>
            <a:off x="5859479" y="3429000"/>
            <a:ext cx="3011805" cy="1943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A0B2B5-C519-969F-A259-B0F9E803E672}"/>
              </a:ext>
            </a:extLst>
          </p:cNvPr>
          <p:cNvSpPr txBox="1"/>
          <p:nvPr/>
        </p:nvSpPr>
        <p:spPr>
          <a:xfrm>
            <a:off x="1358265" y="5589240"/>
            <a:ext cx="7390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Продолжается активный поиск ДНК-мишеней, перспективных для видовой и внутривидовой (подвиды, </a:t>
            </a:r>
            <a:r>
              <a:rPr lang="ru-RU" i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биовары</a:t>
            </a:r>
            <a:r>
              <a:rPr lang="ru-RU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i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субпопуляции</a:t>
            </a:r>
            <a:r>
              <a:rPr lang="ru-RU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генотипы и др.) идентификации патогенов методом секвенирования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899550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88640"/>
            <a:ext cx="7498080" cy="63408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>
                <a:effectLst/>
                <a:latin typeface="Times New Roman" pitchFamily="18" charset="0"/>
                <a:cs typeface="Times New Roman" pitchFamily="18" charset="0"/>
              </a:rPr>
              <a:t>Выводы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63632" y="937729"/>
            <a:ext cx="7828848" cy="4982542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ru-RU" sz="3800" dirty="0">
                <a:latin typeface="Times New Roman" pitchFamily="18" charset="0"/>
                <a:cs typeface="Times New Roman" pitchFamily="18" charset="0"/>
              </a:rPr>
              <a:t>Результаты, полученные отечественными и зарубежными исследователями подтверждают перспективность использования молекулярно-генетических методов для индикации, идентификации и типирования возбудителей инфекционных болезней.</a:t>
            </a:r>
          </a:p>
          <a:p>
            <a:pPr algn="just"/>
            <a:r>
              <a:rPr lang="ru-RU" sz="3800" dirty="0">
                <a:latin typeface="Times New Roman" pitchFamily="18" charset="0"/>
                <a:cs typeface="Times New Roman" pitchFamily="18" charset="0"/>
              </a:rPr>
              <a:t>Совершенствование </a:t>
            </a:r>
            <a:r>
              <a:rPr lang="ru-RU" sz="3800" dirty="0" err="1">
                <a:latin typeface="Times New Roman" pitchFamily="18" charset="0"/>
                <a:cs typeface="Times New Roman" pitchFamily="18" charset="0"/>
              </a:rPr>
              <a:t>амплификационных</a:t>
            </a:r>
            <a:r>
              <a:rPr lang="ru-RU" sz="3800" dirty="0">
                <a:latin typeface="Times New Roman" pitchFamily="18" charset="0"/>
                <a:cs typeface="Times New Roman" pitchFamily="18" charset="0"/>
              </a:rPr>
              <a:t> тест-систем направлено на повышение их информативности, стабильности, снижения трудоемкости при использовании и сокращения продолжительности анализа. Для решения таких задач наиболее востребованными являются технологии мультилокусной ПЦР и </a:t>
            </a:r>
            <a:r>
              <a:rPr lang="ru-RU" sz="3800" dirty="0" err="1">
                <a:latin typeface="Times New Roman" pitchFamily="18" charset="0"/>
                <a:cs typeface="Times New Roman" pitchFamily="18" charset="0"/>
              </a:rPr>
              <a:t>гибридизационно</a:t>
            </a:r>
            <a:r>
              <a:rPr lang="ru-RU" sz="3800" dirty="0">
                <a:latin typeface="Times New Roman" pitchFamily="18" charset="0"/>
                <a:cs typeface="Times New Roman" pitchFamily="18" charset="0"/>
              </a:rPr>
              <a:t>-флуоресцентного учета результатов, изотермической амплификации, использования </a:t>
            </a:r>
            <a:r>
              <a:rPr lang="en-US" sz="3800" dirty="0">
                <a:latin typeface="Times New Roman" pitchFamily="18" charset="0"/>
                <a:cs typeface="Times New Roman" pitchFamily="18" charset="0"/>
              </a:rPr>
              <a:t>SNP </a:t>
            </a:r>
            <a:r>
              <a:rPr lang="ru-RU" sz="3800" dirty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3800" dirty="0">
                <a:latin typeface="Times New Roman" pitchFamily="18" charset="0"/>
                <a:cs typeface="Times New Roman" pitchFamily="18" charset="0"/>
              </a:rPr>
              <a:t>INDEL </a:t>
            </a:r>
            <a:r>
              <a:rPr lang="ru-RU" sz="3800" dirty="0">
                <a:latin typeface="Times New Roman" pitchFamily="18" charset="0"/>
                <a:cs typeface="Times New Roman" pitchFamily="18" charset="0"/>
              </a:rPr>
              <a:t>маркеров в качестве ДНК-мишеней. </a:t>
            </a:r>
          </a:p>
          <a:p>
            <a:pPr algn="just"/>
            <a:r>
              <a:rPr lang="ru-RU" sz="3800" dirty="0">
                <a:latin typeface="Times New Roman" pitchFamily="18" charset="0"/>
                <a:cs typeface="Times New Roman" pitchFamily="18" charset="0"/>
              </a:rPr>
              <a:t>Для идентификации и типирования инфекционных болезней нашли активное применение технологии фрагментного секвенирования: определение вида и внутривидовых таксонов, геновариантов и др.</a:t>
            </a:r>
          </a:p>
          <a:p>
            <a:endParaRPr lang="ru-RU" sz="3800" dirty="0">
              <a:latin typeface="Times New Roman" pitchFamily="18" charset="0"/>
              <a:cs typeface="Times New Roman" pitchFamily="18" charset="0"/>
            </a:endParaRPr>
          </a:p>
          <a:p>
            <a:endParaRPr lang="ru-RU" sz="3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16632"/>
            <a:ext cx="7498080" cy="1143000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effectLst/>
                <a:latin typeface="Times New Roman" pitchFamily="18" charset="0"/>
                <a:cs typeface="Times New Roman" pitchFamily="18" charset="0"/>
              </a:rPr>
              <a:t>Разработка способов выявления и изучения патогенных микроорганизмов с помощью молекулярно-генетических методов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784653"/>
              </p:ext>
            </p:extLst>
          </p:nvPr>
        </p:nvGraphicFramePr>
        <p:xfrm>
          <a:off x="2555776" y="1412776"/>
          <a:ext cx="4392488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Схема 7"/>
          <p:cNvGraphicFramePr/>
          <p:nvPr/>
        </p:nvGraphicFramePr>
        <p:xfrm>
          <a:off x="1043608" y="4869160"/>
          <a:ext cx="5472608" cy="2119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Скругленный прямоугольник 8"/>
          <p:cNvSpPr/>
          <p:nvPr/>
        </p:nvSpPr>
        <p:spPr>
          <a:xfrm>
            <a:off x="6660232" y="5157192"/>
            <a:ext cx="2304256" cy="144016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Совершенствование тактики разработки </a:t>
            </a:r>
            <a:r>
              <a:rPr lang="ru-RU" sz="1600" b="1" dirty="0" err="1">
                <a:latin typeface="Times New Roman" pitchFamily="18" charset="0"/>
                <a:cs typeface="Times New Roman" pitchFamily="18" charset="0"/>
              </a:rPr>
              <a:t>амплификационных</a:t>
            </a:r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 систем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71600" y="1447800"/>
            <a:ext cx="7962088" cy="4800600"/>
          </a:xfrm>
        </p:spPr>
        <p:txBody>
          <a:bodyPr/>
          <a:lstStyle/>
          <a:p>
            <a:pPr>
              <a:buNone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Спасибо за внимание!</a:t>
            </a:r>
          </a:p>
        </p:txBody>
      </p:sp>
      <p:pic>
        <p:nvPicPr>
          <p:cNvPr id="4" name="Picture 8" descr="Test &amp;Scy;&amp;tcy;&amp;ocy;&amp;kcy;&amp;ocy;&amp;vcy;&amp;ycy;&amp;iecy; &amp;fcy;&amp;ocy;&amp;tcy;&amp;ocy;, &amp;icy;&amp;lcy;&amp;lcy;&amp;yucy;&amp;scy;&amp;tcy;&amp;rcy;&amp;acy;&amp;tscy;&amp;icy;&amp;icy; &amp;icy; &amp;vcy;&amp;iecy;&amp;kcy;&amp;tcy;&amp;ocy;&amp;rcy;&amp;ncy;&amp;ycy;&amp;iecy; &amp;icy;&amp;zcy;&amp;ocy;&amp;bcy;&amp;rcy;&amp;acy;&amp;zhcy;&amp;iecy;&amp;ncy;&amp;icy;&amp;yacy; Depositphot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1" y="1052736"/>
            <a:ext cx="3172987" cy="2019174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725144"/>
            <a:ext cx="1839429" cy="186439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" name="irc_mi" descr="http://ldctlt.ru/wp-content/uploads/2014/12/1380093036_08_25_11-12-PM-Shari-The-DriVen-Class-Epigenetics.jpg">
            <a:hlinkClick r:id="rId4"/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2996952"/>
            <a:ext cx="288032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A22E0-5FDC-ECFB-8832-D26C5B08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31" y="44624"/>
            <a:ext cx="7498080" cy="8657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ПЦР с </a:t>
            </a:r>
            <a:r>
              <a:rPr lang="ru-RU" sz="2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гибридизационно</a:t>
            </a:r>
            <a:r>
              <a:rPr lang="ru-RU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-флуоресцентным </a:t>
            </a:r>
            <a:br>
              <a:rPr lang="ru-RU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учетом результатов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A747C9-BF7E-D591-C1A2-34B8A9889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05" y="952934"/>
            <a:ext cx="4064955" cy="1377280"/>
          </a:xfrm>
        </p:spPr>
        <p:txBody>
          <a:bodyPr>
            <a:normAutofit/>
          </a:bodyPr>
          <a:lstStyle/>
          <a:p>
            <a:pPr marL="82296" indent="0" algn="ctr">
              <a:buNone/>
            </a:pP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Два формата учета результатов: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режиме «реального времени»,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«конечной точке флуоресценции»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4531730-03CD-8761-3A33-7A53E3ED4A71}"/>
              </a:ext>
            </a:extLst>
          </p:cNvPr>
          <p:cNvSpPr txBox="1">
            <a:spLocks/>
          </p:cNvSpPr>
          <p:nvPr/>
        </p:nvSpPr>
        <p:spPr>
          <a:xfrm>
            <a:off x="1104805" y="2039166"/>
            <a:ext cx="4112326" cy="277966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сокращение времени анализа,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качественный и количественный анализ,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выявление единичных мутаций,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мультилокусный</a:t>
            </a: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анализ (от 2 до 5 ДНК-мишеней),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 требований к организации ПЦР-лабораторий,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массовых исследований.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D67DDE-B35A-CB8E-89F0-6823775B3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1150130"/>
            <a:ext cx="298735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термоциклеры</a:t>
            </a:r>
            <a:r>
              <a:rPr lang="ru-RU" alt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роторного типа</a:t>
            </a:r>
            <a:br>
              <a:rPr lang="en-US" altLang="ru-RU" sz="1800" dirty="0"/>
            </a:br>
            <a:endParaRPr lang="ru-RU" altLang="ru-RU" sz="1800" dirty="0"/>
          </a:p>
        </p:txBody>
      </p:sp>
      <p:pic>
        <p:nvPicPr>
          <p:cNvPr id="6" name="Picture 12" descr="http://lenina100.ru/files/original-1352823622281.png">
            <a:extLst>
              <a:ext uri="{FF2B5EF4-FFF2-40B4-BE49-F238E27FC236}">
                <a16:creationId xmlns:a16="http://schemas.microsoft.com/office/drawing/2014/main" id="{8A29D611-A2FA-8A00-5CA8-9A2D5C0C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24879"/>
            <a:ext cx="1452579" cy="96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15B56-EFEC-95D9-86C8-88E0CA6E63D8}"/>
              </a:ext>
            </a:extLst>
          </p:cNvPr>
          <p:cNvSpPr txBox="1"/>
          <p:nvPr/>
        </p:nvSpPr>
        <p:spPr>
          <a:xfrm>
            <a:off x="5441025" y="2380238"/>
            <a:ext cx="1637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Rotor-Gene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Q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E83A998D-63E7-1CE4-8A64-4D3A2ECC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18" y="1712866"/>
            <a:ext cx="1003065" cy="75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31BBEBEE-5435-AB1D-1882-44D00DD9E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161" y="2380238"/>
            <a:ext cx="19253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Mic qPCR Cycler</a:t>
            </a:r>
            <a:endParaRPr lang="ru-RU" alt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 descr="PCR-0104-C">
            <a:extLst>
              <a:ext uri="{FF2B5EF4-FFF2-40B4-BE49-F238E27FC236}">
                <a16:creationId xmlns:a16="http://schemas.microsoft.com/office/drawing/2014/main" id="{AE2B96AA-211A-EAF3-BA90-45424FDF3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669" y="1475673"/>
            <a:ext cx="428129" cy="42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http://www.dia-m.ru/photos/Image/news/12.2009/probirka_M.jpg">
            <a:extLst>
              <a:ext uri="{FF2B5EF4-FFF2-40B4-BE49-F238E27FC236}">
                <a16:creationId xmlns:a16="http://schemas.microsoft.com/office/drawing/2014/main" id="{38A24E2A-7423-112A-FA59-82B8595A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190" y="1965999"/>
            <a:ext cx="393527" cy="414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B348E80-496A-A4E0-8FC0-8CF51B1C2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6087" y="3002972"/>
            <a:ext cx="318010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Термоциклеры</a:t>
            </a:r>
            <a:r>
              <a:rPr lang="ru-RU" alt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планшетного типа</a:t>
            </a:r>
            <a:br>
              <a:rPr lang="en-US" altLang="ru-RU" sz="1800" dirty="0"/>
            </a:br>
            <a:endParaRPr lang="ru-RU" altLang="ru-RU" sz="1800" dirty="0"/>
          </a:p>
        </p:txBody>
      </p:sp>
      <p:pic>
        <p:nvPicPr>
          <p:cNvPr id="14" name="Рисунок 1">
            <a:extLst>
              <a:ext uri="{FF2B5EF4-FFF2-40B4-BE49-F238E27FC236}">
                <a16:creationId xmlns:a16="http://schemas.microsoft.com/office/drawing/2014/main" id="{CBCF8300-D152-6F64-A510-3206EA1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05" y="3403069"/>
            <a:ext cx="1305369" cy="956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55210E73-8D95-AED1-ABD0-6AC0BAF84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9859" y="4244179"/>
            <a:ext cx="12592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CFX Opus</a:t>
            </a:r>
            <a:endParaRPr lang="ru-RU" alt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http://dia-m.ru/productphotos/14487big.jpg">
            <a:extLst>
              <a:ext uri="{FF2B5EF4-FFF2-40B4-BE49-F238E27FC236}">
                <a16:creationId xmlns:a16="http://schemas.microsoft.com/office/drawing/2014/main" id="{DA01C60D-6E2E-36B3-4E49-E72CBB72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27" y="3364125"/>
            <a:ext cx="1166002" cy="113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6F6076CE-D696-DD6E-ED26-E3F11998F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184" y="4312309"/>
            <a:ext cx="9410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CFX96</a:t>
            </a:r>
            <a:endParaRPr lang="ru-RU" alt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6550BA0-D9D6-8B15-6E59-252BD924E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255" y="6125720"/>
            <a:ext cx="1789734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 Prime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ДНК-технология)</a:t>
            </a:r>
          </a:p>
        </p:txBody>
      </p:sp>
      <p:pic>
        <p:nvPicPr>
          <p:cNvPr id="19" name="Picture 4" descr="http://www.dia-m.ru/productphotos/3312big.jpg">
            <a:extLst>
              <a:ext uri="{FF2B5EF4-FFF2-40B4-BE49-F238E27FC236}">
                <a16:creationId xmlns:a16="http://schemas.microsoft.com/office/drawing/2014/main" id="{D8FA5CDC-9D93-5F39-6CCA-B2782521B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r="16971"/>
          <a:stretch>
            <a:fillRect/>
          </a:stretch>
        </p:blipFill>
        <p:spPr bwMode="auto">
          <a:xfrm>
            <a:off x="5634003" y="4838929"/>
            <a:ext cx="894290" cy="126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Рисунок 10">
            <a:extLst>
              <a:ext uri="{FF2B5EF4-FFF2-40B4-BE49-F238E27FC236}">
                <a16:creationId xmlns:a16="http://schemas.microsoft.com/office/drawing/2014/main" id="{C9330C5C-D44E-BD05-DC60-7A0A51EE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4" t="470" r="21765" b="1793"/>
          <a:stretch>
            <a:fillRect/>
          </a:stretch>
        </p:blipFill>
        <p:spPr bwMode="auto">
          <a:xfrm>
            <a:off x="6983450" y="4705569"/>
            <a:ext cx="1124217" cy="146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8CB60BE3-C7AB-0D9F-DD13-21C89D2B3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631" y="5966348"/>
            <a:ext cx="16469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QuantStudio</a:t>
            </a:r>
            <a:r>
              <a:rPr lang="en-US" altLang="ru-RU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™ 5 </a:t>
            </a:r>
          </a:p>
        </p:txBody>
      </p:sp>
      <p:pic>
        <p:nvPicPr>
          <p:cNvPr id="22" name="Picture 12" descr="http://profilab.spb.ru/profilabspb/upload/images/c7e4445ee83595745ee4d82143823657.jpg">
            <a:hlinkClick r:id="rId10" tooltip="Пленки для ПЦР плашек полимерные (прозрачные, термостойкие, клейкие..."/>
            <a:extLst>
              <a:ext uri="{FF2B5EF4-FFF2-40B4-BE49-F238E27FC236}">
                <a16:creationId xmlns:a16="http://schemas.microsoft.com/office/drawing/2014/main" id="{A98442FA-33AE-9257-00E1-E0FA0FEC0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228" y="3913530"/>
            <a:ext cx="822051" cy="66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0" descr="Пробирки 0,2 мл в стрипах по 8 шт./ Multiply®-µStripPro без крышек">
            <a:hlinkClick r:id="rId12" tooltip="Пробирки 0,2 мл в стрипах по 8 шт./ Multiply®-µStripPro без крышек"/>
            <a:extLst>
              <a:ext uri="{FF2B5EF4-FFF2-40B4-BE49-F238E27FC236}">
                <a16:creationId xmlns:a16="http://schemas.microsoft.com/office/drawing/2014/main" id="{0071EC8F-44D9-297C-4DDA-B42226242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5" r="2864" b="16730"/>
          <a:stretch>
            <a:fillRect/>
          </a:stretch>
        </p:blipFill>
        <p:spPr bwMode="auto">
          <a:xfrm>
            <a:off x="8202010" y="4702841"/>
            <a:ext cx="805269" cy="56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 descr="http://www.dia-m.ru/photos/Image/news/12.2009/probirka_M.jpg">
            <a:extLst>
              <a:ext uri="{FF2B5EF4-FFF2-40B4-BE49-F238E27FC236}">
                <a16:creationId xmlns:a16="http://schemas.microsoft.com/office/drawing/2014/main" id="{5236E34F-4778-46BA-6629-ACCDE364F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199" y="5412336"/>
            <a:ext cx="393527" cy="414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Стрелка: вниз 24">
            <a:extLst>
              <a:ext uri="{FF2B5EF4-FFF2-40B4-BE49-F238E27FC236}">
                <a16:creationId xmlns:a16="http://schemas.microsoft.com/office/drawing/2014/main" id="{D3372FE3-E855-415B-20E4-65C6816E5B3E}"/>
              </a:ext>
            </a:extLst>
          </p:cNvPr>
          <p:cNvSpPr/>
          <p:nvPr/>
        </p:nvSpPr>
        <p:spPr>
          <a:xfrm>
            <a:off x="2987824" y="4613511"/>
            <a:ext cx="432048" cy="399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AB302F-766B-4F97-E388-4D69682ECBAB}"/>
              </a:ext>
            </a:extLst>
          </p:cNvPr>
          <p:cNvSpPr txBox="1"/>
          <p:nvPr/>
        </p:nvSpPr>
        <p:spPr>
          <a:xfrm>
            <a:off x="1331640" y="5085184"/>
            <a:ext cx="3808529" cy="1477328"/>
          </a:xfrm>
          <a:prstGeom prst="rect">
            <a:avLst/>
          </a:prstGeom>
          <a:noFill/>
          <a:ln w="25400" cmpd="dbl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Выявление РНК нового </a:t>
            </a:r>
            <a:r>
              <a:rPr lang="ru-RU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коронавируса</a:t>
            </a:r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SARS-CoV-2</a:t>
            </a:r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</a:p>
          <a:p>
            <a:pPr algn="ctr"/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тест-системы в РФ (порядка 50)</a:t>
            </a:r>
          </a:p>
          <a:p>
            <a:pPr algn="ctr"/>
            <a:r>
              <a:rPr lang="ru-RU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и во всем мире (около 500) основаны на принципе ПЦР-РВ</a:t>
            </a:r>
          </a:p>
        </p:txBody>
      </p:sp>
    </p:spTree>
    <p:extLst>
      <p:ext uri="{BB962C8B-B14F-4D97-AF65-F5344CB8AC3E}">
        <p14:creationId xmlns:p14="http://schemas.microsoft.com/office/powerpoint/2010/main" val="1691999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AE335-BB32-EC58-5A76-BC120BACDB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7624" y="188640"/>
            <a:ext cx="7777113" cy="994122"/>
          </a:xfr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этапов выделения нуклеиновых кислот и проведения анализа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1CFB610-18CE-2010-C246-9F5CDAAF96C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0" y="3381375"/>
            <a:ext cx="30480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endParaRPr lang="ru-RU" sz="4000" b="1" dirty="0">
              <a:latin typeface="Times New Roman" pitchFamily="18" charset="0"/>
              <a:ea typeface="+mj-ea"/>
              <a:cs typeface="+mj-cs"/>
            </a:endParaRPr>
          </a:p>
        </p:txBody>
      </p:sp>
      <p:pic>
        <p:nvPicPr>
          <p:cNvPr id="60422" name="Picture 11" descr="KingFisher Flex">
            <a:extLst>
              <a:ext uri="{FF2B5EF4-FFF2-40B4-BE49-F238E27FC236}">
                <a16:creationId xmlns:a16="http://schemas.microsoft.com/office/drawing/2014/main" id="{32EE4BB1-C5B0-22AD-59FB-8A1A6FC5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272" y="1585377"/>
            <a:ext cx="2602194" cy="168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2" descr="Система для автоматического выделения и очистки нуклеиновых кислот из биологических образцов человека Auto-Pure 96">
            <a:extLst>
              <a:ext uri="{FF2B5EF4-FFF2-40B4-BE49-F238E27FC236}">
                <a16:creationId xmlns:a16="http://schemas.microsoft.com/office/drawing/2014/main" id="{B0C4F8AE-403F-5ABA-DF6A-20827A88C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48" y="1354139"/>
            <a:ext cx="1963738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Прямоугольник 6">
            <a:extLst>
              <a:ext uri="{FF2B5EF4-FFF2-40B4-BE49-F238E27FC236}">
                <a16:creationId xmlns:a16="http://schemas.microsoft.com/office/drawing/2014/main" id="{F28609EE-2E8B-0432-7E53-C037CD6BB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498" y="3183532"/>
            <a:ext cx="15446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dirty="0">
                <a:latin typeface="PT Sans" panose="020B0503020203020204" pitchFamily="34" charset="-52"/>
              </a:rPr>
              <a:t>Auto-Pure 96</a:t>
            </a:r>
            <a:endParaRPr lang="ru-RU" altLang="ru-RU" dirty="0"/>
          </a:p>
        </p:txBody>
      </p:sp>
      <p:sp>
        <p:nvSpPr>
          <p:cNvPr id="60425" name="Прямоугольник 7">
            <a:extLst>
              <a:ext uri="{FF2B5EF4-FFF2-40B4-BE49-F238E27FC236}">
                <a16:creationId xmlns:a16="http://schemas.microsoft.com/office/drawing/2014/main" id="{196DC521-857F-E840-D5B3-484BCED51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057" y="3183532"/>
            <a:ext cx="37242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dirty="0" err="1">
                <a:latin typeface="Open Sans" panose="020B0606030504020204" pitchFamily="34" charset="0"/>
              </a:rPr>
              <a:t>Thermo</a:t>
            </a:r>
            <a:r>
              <a:rPr lang="en-US" altLang="ru-RU" dirty="0">
                <a:latin typeface="Open Sans" panose="020B0606030504020204" pitchFamily="34" charset="0"/>
              </a:rPr>
              <a:t> Scientific™ </a:t>
            </a:r>
            <a:r>
              <a:rPr lang="en-US" altLang="ru-RU" dirty="0" err="1">
                <a:latin typeface="Open Sans" panose="020B0606030504020204" pitchFamily="34" charset="0"/>
              </a:rPr>
              <a:t>KingFisher</a:t>
            </a:r>
            <a:r>
              <a:rPr lang="en-US" altLang="ru-RU" dirty="0">
                <a:latin typeface="Open Sans" panose="020B0606030504020204" pitchFamily="34" charset="0"/>
              </a:rPr>
              <a:t>™ </a:t>
            </a:r>
            <a:endParaRPr lang="ru-RU" altLang="ru-RU" dirty="0"/>
          </a:p>
        </p:txBody>
      </p:sp>
      <p:pic>
        <p:nvPicPr>
          <p:cNvPr id="60426" name="Picture 8" descr="EpMotion 5075">
            <a:extLst>
              <a:ext uri="{FF2B5EF4-FFF2-40B4-BE49-F238E27FC236}">
                <a16:creationId xmlns:a16="http://schemas.microsoft.com/office/drawing/2014/main" id="{9E74D2DD-6FEA-3522-1BEF-64BEC364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 b="14540"/>
          <a:stretch>
            <a:fillRect/>
          </a:stretch>
        </p:blipFill>
        <p:spPr bwMode="auto">
          <a:xfrm>
            <a:off x="6444208" y="1349492"/>
            <a:ext cx="243205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7" name="Прямоугольник 9">
            <a:extLst>
              <a:ext uri="{FF2B5EF4-FFF2-40B4-BE49-F238E27FC236}">
                <a16:creationId xmlns:a16="http://schemas.microsoft.com/office/drawing/2014/main" id="{318F4014-1110-02B9-5746-A57F4F3A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637" y="3020813"/>
            <a:ext cx="251936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ru-RU" dirty="0" err="1">
                <a:latin typeface="PT Sans" panose="020B0503020203020204" pitchFamily="34" charset="-52"/>
              </a:rPr>
              <a:t>epMotion</a:t>
            </a:r>
            <a:r>
              <a:rPr lang="en-US" altLang="ru-RU" baseline="30000" dirty="0">
                <a:latin typeface="&amp;quot"/>
              </a:rPr>
              <a:t>®</a:t>
            </a:r>
            <a:r>
              <a:rPr lang="en-US" altLang="ru-RU" dirty="0">
                <a:latin typeface="PT Sans" panose="020B0503020203020204" pitchFamily="34" charset="-52"/>
              </a:rPr>
              <a:t> 5075v/</a:t>
            </a:r>
            <a:r>
              <a:rPr lang="en-US" altLang="ru-RU" dirty="0" err="1">
                <a:latin typeface="PT Sans" panose="020B0503020203020204" pitchFamily="34" charset="-52"/>
              </a:rPr>
              <a:t>vt</a:t>
            </a:r>
            <a:r>
              <a:rPr lang="en-US" altLang="ru-RU" dirty="0">
                <a:latin typeface="PT Sans" panose="020B0503020203020204" pitchFamily="34" charset="-52"/>
              </a:rPr>
              <a:t> </a:t>
            </a:r>
            <a:endParaRPr lang="ru-RU" altLang="ru-RU" dirty="0"/>
          </a:p>
        </p:txBody>
      </p:sp>
      <p:pic>
        <p:nvPicPr>
          <p:cNvPr id="60428" name="Picture 2" descr="Станция выделения нуклеиновых кислот QIAsymphony SP/AS">
            <a:extLst>
              <a:ext uri="{FF2B5EF4-FFF2-40B4-BE49-F238E27FC236}">
                <a16:creationId xmlns:a16="http://schemas.microsoft.com/office/drawing/2014/main" id="{E24E6D39-D0E2-2EC0-4B14-50C1A2E54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t="14725" b="25121"/>
          <a:stretch>
            <a:fillRect/>
          </a:stretch>
        </p:blipFill>
        <p:spPr bwMode="auto">
          <a:xfrm>
            <a:off x="1251625" y="3897610"/>
            <a:ext cx="2284063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9" name="Прямоугольник 11">
            <a:extLst>
              <a:ext uri="{FF2B5EF4-FFF2-40B4-BE49-F238E27FC236}">
                <a16:creationId xmlns:a16="http://schemas.microsoft.com/office/drawing/2014/main" id="{E4DC36D6-BAFC-3789-C5BA-AE008DA6A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168" y="5293777"/>
            <a:ext cx="23780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dirty="0" err="1">
                <a:latin typeface="PT Sans" panose="020B0503020203020204" pitchFamily="34" charset="-52"/>
              </a:rPr>
              <a:t>QIAsymphony</a:t>
            </a:r>
            <a:r>
              <a:rPr lang="ru-RU" altLang="ru-RU" dirty="0">
                <a:latin typeface="PT Sans" panose="020B0503020203020204" pitchFamily="34" charset="-52"/>
              </a:rPr>
              <a:t> SP/AS</a:t>
            </a:r>
            <a:endParaRPr lang="ru-RU" altLang="ru-RU" dirty="0"/>
          </a:p>
        </p:txBody>
      </p:sp>
      <p:sp>
        <p:nvSpPr>
          <p:cNvPr id="60430" name="AutoShape 2" descr="Анализатор автоматический модульный Freedom EVO 75/2 с одноразовыми наконечниками">
            <a:extLst>
              <a:ext uri="{FF2B5EF4-FFF2-40B4-BE49-F238E27FC236}">
                <a16:creationId xmlns:a16="http://schemas.microsoft.com/office/drawing/2014/main" id="{2B456E5E-C3D1-CE7E-39B3-5B4435515A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pic>
        <p:nvPicPr>
          <p:cNvPr id="60431" name="Picture 3" descr="C:\Users\Осина_Н_А\Documents\bb81e0c73b3db1109ca80556784f127c.jpg">
            <a:extLst>
              <a:ext uri="{FF2B5EF4-FFF2-40B4-BE49-F238E27FC236}">
                <a16:creationId xmlns:a16="http://schemas.microsoft.com/office/drawing/2014/main" id="{41DEDD64-C5B3-8CBE-8DEC-E918DBB68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2" y="3834790"/>
            <a:ext cx="22828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32" name="Прямоугольник 14">
            <a:extLst>
              <a:ext uri="{FF2B5EF4-FFF2-40B4-BE49-F238E27FC236}">
                <a16:creationId xmlns:a16="http://schemas.microsoft.com/office/drawing/2014/main" id="{439E53F0-B501-2341-222B-5A33657E3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872" y="6071592"/>
            <a:ext cx="3529013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dirty="0"/>
              <a:t>Анализатор автоматический модульный Freedom EVO </a:t>
            </a:r>
          </a:p>
        </p:txBody>
      </p:sp>
      <p:pic>
        <p:nvPicPr>
          <p:cNvPr id="60433" name="Picture 4" descr="C:\Users\Осина_Н_А\Documents\064aaf96be9ac1a454fc697f7cf30094.png">
            <a:extLst>
              <a:ext uri="{FF2B5EF4-FFF2-40B4-BE49-F238E27FC236}">
                <a16:creationId xmlns:a16="http://schemas.microsoft.com/office/drawing/2014/main" id="{F0B7D901-F352-208F-501A-079BB9CE4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286" y="4293096"/>
            <a:ext cx="2124414" cy="1193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34" name="Прямоугольник 16">
            <a:extLst>
              <a:ext uri="{FF2B5EF4-FFF2-40B4-BE49-F238E27FC236}">
                <a16:creationId xmlns:a16="http://schemas.microsoft.com/office/drawing/2014/main" id="{1EBE5D5F-4EB9-7655-E858-6CF2FD703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286" y="5661025"/>
            <a:ext cx="261971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dirty="0"/>
              <a:t>Станция </a:t>
            </a:r>
            <a:r>
              <a:rPr lang="ru-RU" altLang="ru-RU" dirty="0" err="1"/>
              <a:t>QIAgility</a:t>
            </a:r>
            <a:r>
              <a:rPr lang="ru-RU" altLang="ru-RU" dirty="0"/>
              <a:t> для дозирования жидкостей</a:t>
            </a:r>
          </a:p>
        </p:txBody>
      </p:sp>
    </p:spTree>
    <p:extLst>
      <p:ext uri="{BB962C8B-B14F-4D97-AF65-F5344CB8AC3E}">
        <p14:creationId xmlns:p14="http://schemas.microsoft.com/office/powerpoint/2010/main" val="680935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7602048" cy="706090"/>
          </a:xfrm>
        </p:spPr>
        <p:txBody>
          <a:bodyPr>
            <a:normAutofit fontScale="90000"/>
          </a:bodyPr>
          <a:lstStyle/>
          <a:p>
            <a:pPr algn="ctr"/>
            <a:r>
              <a:rPr lang="ru-RU" alt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Многофакторный анализ с использованием</a:t>
            </a:r>
            <a:br>
              <a:rPr lang="en-US" alt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полимеразной</a:t>
            </a:r>
            <a:r>
              <a:rPr lang="ru-RU" alt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цепной реакции</a:t>
            </a:r>
            <a:r>
              <a:rPr lang="en-US" alt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alt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продолжение)</a:t>
            </a:r>
            <a:endParaRPr lang="ru-RU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1556792"/>
            <a:ext cx="777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Определение </a:t>
            </a:r>
            <a:r>
              <a:rPr lang="ru-RU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сероваров</a:t>
            </a:r>
            <a:r>
              <a:rPr lang="ru-RU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Listeria</a:t>
            </a:r>
            <a:r>
              <a:rPr lang="en-US" sz="2000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monocytogenes</a:t>
            </a:r>
            <a:r>
              <a:rPr lang="en-US" sz="2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Doumith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M. et al. Differentiation of the Major </a:t>
            </a:r>
            <a:r>
              <a:rPr lang="en-US" sz="1200" i="1" dirty="0" err="1">
                <a:latin typeface="Times New Roman" pitchFamily="18" charset="0"/>
                <a:cs typeface="Times New Roman" pitchFamily="18" charset="0"/>
              </a:rPr>
              <a:t>Listeria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i="1" dirty="0" err="1">
                <a:latin typeface="Times New Roman" pitchFamily="18" charset="0"/>
                <a:cs typeface="Times New Roman" pitchFamily="18" charset="0"/>
              </a:rPr>
              <a:t>monocytogenes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i="1" dirty="0" err="1">
                <a:latin typeface="Times New Roman" pitchFamily="18" charset="0"/>
                <a:cs typeface="Times New Roman" pitchFamily="18" charset="0"/>
              </a:rPr>
              <a:t>Serovars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 by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Multiplex PCR // J. Clinical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Microbiol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– 2004. – Vol. 42, N8. – P. 3819-3822)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 cstate="print"/>
          <a:srcRect l="64196" t="32019" r="12640" b="47628"/>
          <a:stretch>
            <a:fillRect/>
          </a:stretch>
        </p:blipFill>
        <p:spPr bwMode="auto">
          <a:xfrm>
            <a:off x="1043608" y="2348880"/>
            <a:ext cx="482453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Группа 9"/>
          <p:cNvGrpSpPr/>
          <p:nvPr/>
        </p:nvGrpSpPr>
        <p:grpSpPr>
          <a:xfrm>
            <a:off x="6012160" y="2276872"/>
            <a:ext cx="2880320" cy="1440160"/>
            <a:chOff x="6012160" y="2348880"/>
            <a:chExt cx="2880320" cy="1308945"/>
          </a:xfrm>
        </p:grpSpPr>
        <p:pic>
          <p:nvPicPr>
            <p:cNvPr id="7" name="Рисунок 6"/>
            <p:cNvPicPr/>
            <p:nvPr/>
          </p:nvPicPr>
          <p:blipFill>
            <a:blip r:embed="rId3" cstate="print"/>
            <a:srcRect l="67951" t="45690" r="15983" b="38183"/>
            <a:stretch>
              <a:fillRect/>
            </a:stretch>
          </p:blipFill>
          <p:spPr bwMode="auto">
            <a:xfrm>
              <a:off x="6012160" y="2708920"/>
              <a:ext cx="2809979" cy="948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6372200" y="2348880"/>
              <a:ext cx="252028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err="1">
                  <a:latin typeface="Times New Roman" pitchFamily="18" charset="0"/>
                  <a:cs typeface="Times New Roman" pitchFamily="18" charset="0"/>
                </a:rPr>
                <a:t>Серовары</a:t>
              </a:r>
              <a:endParaRPr lang="ru-RU" sz="1600" dirty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ru-RU" sz="900" b="1" dirty="0">
                  <a:latin typeface="Times New Roman" pitchFamily="18" charset="0"/>
                  <a:cs typeface="Times New Roman" pitchFamily="18" charset="0"/>
                </a:rPr>
                <a:t>1/2а </a:t>
              </a:r>
              <a:r>
                <a:rPr lang="en-US" sz="9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ru-RU" sz="900" b="1" dirty="0">
                  <a:latin typeface="Times New Roman" pitchFamily="18" charset="0"/>
                  <a:cs typeface="Times New Roman" pitchFamily="18" charset="0"/>
                </a:rPr>
                <a:t>1/2</a:t>
              </a:r>
              <a:r>
                <a:rPr lang="en-US" sz="900" b="1" dirty="0">
                  <a:latin typeface="Times New Roman" pitchFamily="18" charset="0"/>
                  <a:cs typeface="Times New Roman" pitchFamily="18" charset="0"/>
                </a:rPr>
                <a:t>b 1/2c 4b  3a  3b  3c   4d  4e    7   4a   4c    </a:t>
              </a:r>
              <a:endParaRPr lang="ru-RU" sz="9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" name="Объект 2">
            <a:extLst>
              <a:ext uri="{FF2B5EF4-FFF2-40B4-BE49-F238E27FC236}">
                <a16:creationId xmlns:a16="http://schemas.microsoft.com/office/drawing/2014/main" id="{21739B1A-1264-2D2D-761F-32223918CA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1600" y="836712"/>
            <a:ext cx="7650163" cy="892175"/>
          </a:xfrm>
        </p:spPr>
        <p:txBody>
          <a:bodyPr>
            <a:normAutofit/>
          </a:bodyPr>
          <a:lstStyle/>
          <a:p>
            <a:r>
              <a:rPr lang="ru-RU" alt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у одного возбудителя генетических маркеров, ассоциированных с вирулентностью, эпидемической значимостью и таксономическим положением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7624" y="414908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Определение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наличия у штаммов </a:t>
            </a:r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Staphylococcus </a:t>
            </a:r>
            <a:r>
              <a:rPr lang="en-US" sz="2000" b="1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aureus</a:t>
            </a:r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генов, кодирующих токсины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Mehrotra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M. et al. Multiplex PCR for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detecion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of genes foe Staphylococcus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aureus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enterotoxins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exfoliative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toxins, toxic shock syndrome toxin 1,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methicillin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resistance // J. Clinical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Microbiol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– 2000. – Vol. 38, N3. – P. 1032-1035)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9632" y="5301208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Гены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энтеротоксинов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sea,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seb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, sec,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sed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, see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Гены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ЕТ-токсинов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eta,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etb</a:t>
            </a:r>
            <a:endParaRPr lang="en-US" sz="16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Ген токсина токсического шока: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tst</a:t>
            </a:r>
            <a:endParaRPr lang="ru-RU" sz="16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Группа 23"/>
          <p:cNvGrpSpPr/>
          <p:nvPr/>
        </p:nvGrpSpPr>
        <p:grpSpPr>
          <a:xfrm>
            <a:off x="5724128" y="5229200"/>
            <a:ext cx="2592288" cy="1440160"/>
            <a:chOff x="5724128" y="5229200"/>
            <a:chExt cx="2592288" cy="1440160"/>
          </a:xfrm>
        </p:grpSpPr>
        <p:pic>
          <p:nvPicPr>
            <p:cNvPr id="15" name="Рисунок 14"/>
            <p:cNvPicPr/>
            <p:nvPr/>
          </p:nvPicPr>
          <p:blipFill>
            <a:blip r:embed="rId4" cstate="print"/>
            <a:srcRect l="16801" t="41810" r="69872" b="26709"/>
            <a:stretch>
              <a:fillRect/>
            </a:stretch>
          </p:blipFill>
          <p:spPr bwMode="auto">
            <a:xfrm>
              <a:off x="5724128" y="5229200"/>
              <a:ext cx="2592288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156176" y="5445224"/>
              <a:ext cx="28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sea</a:t>
              </a:r>
              <a:endParaRPr lang="ru-RU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00192" y="5445224"/>
              <a:ext cx="28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se b</a:t>
              </a:r>
              <a:endParaRPr lang="ru-RU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44208" y="5445224"/>
              <a:ext cx="28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sec</a:t>
              </a:r>
              <a:endParaRPr lang="ru-RU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88224" y="5445224"/>
              <a:ext cx="28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sed</a:t>
              </a:r>
              <a:endParaRPr lang="ru-RU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32240" y="5445224"/>
              <a:ext cx="28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see</a:t>
              </a:r>
              <a:endParaRPr lang="ru-RU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92280" y="5445224"/>
              <a:ext cx="28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</a:p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ru-RU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36296" y="5445224"/>
              <a:ext cx="28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</a:p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ru-RU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80312" y="5445224"/>
              <a:ext cx="2880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  <a:p>
              <a:r>
                <a:rPr lang="en-US" sz="1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endParaRPr lang="ru-RU" sz="1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719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260648"/>
            <a:ext cx="7327726" cy="699035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перспективных ДНК мишеней для разработки </a:t>
            </a:r>
            <a:r>
              <a:rPr lang="ru-RU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амплификационных</a:t>
            </a:r>
            <a:r>
              <a:rPr lang="ru-RU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тест-систем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5616" y="1196752"/>
            <a:ext cx="7543746" cy="4824536"/>
          </a:xfrm>
        </p:spPr>
        <p:txBody>
          <a:bodyPr>
            <a:normAutofit fontScale="70000" lnSpcReduction="20000"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Высокопроизводительное (</a:t>
            </a:r>
            <a:r>
              <a:rPr lang="ru-RU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полногеномное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секвенирование ДНК (штамм, </a:t>
            </a:r>
            <a:r>
              <a:rPr lang="ru-RU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метагеном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сравнение </a:t>
            </a:r>
            <a:r>
              <a:rPr lang="ru-RU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секвенированных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последовательностей с </a:t>
            </a:r>
            <a:r>
              <a:rPr lang="ru-RU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референсными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последовательностями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в базе данных 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NCBI </a:t>
            </a:r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GenBank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ДНК мишеней с помощью программного обеспечения:</a:t>
            </a:r>
          </a:p>
          <a:p>
            <a:pPr algn="just"/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SNPs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Wombac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Snippy, Mega</a:t>
            </a:r>
            <a:r>
              <a:rPr lang="ru-RU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др.</a:t>
            </a:r>
            <a:endParaRPr lang="ru-RU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INDEL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Mauve, Mega</a:t>
            </a:r>
            <a:r>
              <a:rPr lang="ru-RU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др.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VNTR: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Uninpro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UGENE</a:t>
            </a:r>
            <a:r>
              <a:rPr lang="ru-RU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др.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необходимых для ПЦР диагностики </a:t>
            </a:r>
            <a:r>
              <a:rPr lang="ru-RU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олигонуклеотидных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примеров (зондов)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зависимости от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выбранного способа учета результатов: 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NTI</a:t>
            </a:r>
            <a:r>
              <a:rPr lang="ru-RU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GeneRanner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</a:t>
            </a:r>
            <a:r>
              <a:rPr lang="ru-RU" sz="3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3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PCR</a:t>
            </a:r>
            <a:r>
              <a:rPr lang="ru-RU" sz="3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TaqMan</a:t>
            </a:r>
            <a:r>
              <a:rPr lang="ru-RU" sz="3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31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Primer Design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ru-RU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www.genscript.com</a:t>
            </a:r>
          </a:p>
        </p:txBody>
      </p:sp>
    </p:spTree>
    <p:extLst>
      <p:ext uri="{BB962C8B-B14F-4D97-AF65-F5344CB8AC3E}">
        <p14:creationId xmlns:p14="http://schemas.microsoft.com/office/powerpoint/2010/main" val="424014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0"/>
            <a:ext cx="749808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700" b="1" dirty="0">
                <a:effectLst/>
                <a:cs typeface="Times New Roman" pitchFamily="18" charset="0"/>
              </a:rPr>
              <a:t>Совершенствование тактики разработки </a:t>
            </a:r>
            <a:r>
              <a:rPr lang="ru-RU" sz="2700" b="1" dirty="0" err="1">
                <a:effectLst/>
                <a:cs typeface="Times New Roman" pitchFamily="18" charset="0"/>
              </a:rPr>
              <a:t>амплификационных</a:t>
            </a:r>
            <a:r>
              <a:rPr lang="ru-RU" sz="2700" b="1" dirty="0">
                <a:effectLst/>
                <a:cs typeface="Times New Roman" pitchFamily="18" charset="0"/>
              </a:rPr>
              <a:t> систем для выявления возбудителей опасных инфекционных болезней</a:t>
            </a:r>
            <a:endParaRPr lang="ru-RU" dirty="0"/>
          </a:p>
        </p:txBody>
      </p:sp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3AEA59F3-5148-5DE8-5D16-EF246D072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765494"/>
              </p:ext>
            </p:extLst>
          </p:nvPr>
        </p:nvGraphicFramePr>
        <p:xfrm>
          <a:off x="1187624" y="1143000"/>
          <a:ext cx="7632848" cy="826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F67DFBF-6D6A-D806-E5DE-DFB82429E9A5}"/>
              </a:ext>
            </a:extLst>
          </p:cNvPr>
          <p:cNvSpPr/>
          <p:nvPr/>
        </p:nvSpPr>
        <p:spPr>
          <a:xfrm>
            <a:off x="1351672" y="1817948"/>
            <a:ext cx="2164864" cy="93610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</a:rPr>
              <a:t>Индикация или идентификация патогена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1FACF93-AEE0-49EB-9898-D209FED4FD77}"/>
              </a:ext>
            </a:extLst>
          </p:cNvPr>
          <p:cNvSpPr/>
          <p:nvPr/>
        </p:nvSpPr>
        <p:spPr>
          <a:xfrm>
            <a:off x="3671900" y="1817948"/>
            <a:ext cx="2664296" cy="93610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</a:rPr>
              <a:t>Комплексная система выявления и характеристики патогена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F99644A-D2B5-7F58-4288-9FB531EAEF1C}"/>
              </a:ext>
            </a:extLst>
          </p:cNvPr>
          <p:cNvSpPr/>
          <p:nvPr/>
        </p:nvSpPr>
        <p:spPr>
          <a:xfrm>
            <a:off x="6457293" y="1817947"/>
            <a:ext cx="2518543" cy="93610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</a:rPr>
              <a:t>Внутривидовая дифференциация и определение </a:t>
            </a:r>
            <a:r>
              <a:rPr lang="ru-RU" sz="1600" b="1" dirty="0" err="1">
                <a:solidFill>
                  <a:schemeClr val="tx1"/>
                </a:solidFill>
              </a:rPr>
              <a:t>филогрупп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40A59CC-F265-2A19-3DC5-0BDBA9F045ED}"/>
              </a:ext>
            </a:extLst>
          </p:cNvPr>
          <p:cNvSpPr/>
          <p:nvPr/>
        </p:nvSpPr>
        <p:spPr>
          <a:xfrm>
            <a:off x="1351672" y="3167844"/>
            <a:ext cx="2164864" cy="132155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b="1" dirty="0">
                <a:solidFill>
                  <a:schemeClr val="tx1"/>
                </a:solidFill>
              </a:rPr>
              <a:t>Локусы, специфичные для вида и/или рода – гомологичная последовательность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FDE6A11-E00E-AB92-FDB3-553680C5EDF0}"/>
              </a:ext>
            </a:extLst>
          </p:cNvPr>
          <p:cNvCxnSpPr/>
          <p:nvPr/>
        </p:nvCxnSpPr>
        <p:spPr>
          <a:xfrm>
            <a:off x="1212280" y="2996952"/>
            <a:ext cx="7689448" cy="0"/>
          </a:xfrm>
          <a:prstGeom prst="line">
            <a:avLst/>
          </a:prstGeom>
          <a:ln w="15875" cmpd="dbl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2B4442-B945-E8AE-56A9-EC71BA5B3962}"/>
              </a:ext>
            </a:extLst>
          </p:cNvPr>
          <p:cNvSpPr txBox="1"/>
          <p:nvPr/>
        </p:nvSpPr>
        <p:spPr>
          <a:xfrm>
            <a:off x="992890" y="1498561"/>
            <a:ext cx="318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2">
                    <a:lumMod val="50000"/>
                  </a:schemeClr>
                </a:solidFill>
              </a:rPr>
              <a:t>задачи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7EED54D-FDE4-6CC1-77D3-00A846392BF6}"/>
              </a:ext>
            </a:extLst>
          </p:cNvPr>
          <p:cNvSpPr/>
          <p:nvPr/>
        </p:nvSpPr>
        <p:spPr>
          <a:xfrm>
            <a:off x="3683738" y="3167844"/>
            <a:ext cx="2664296" cy="132155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b="1" dirty="0">
                <a:solidFill>
                  <a:schemeClr val="tx1"/>
                </a:solidFill>
              </a:rPr>
              <a:t>Локусы, ассоциированные с таксономией и вирулентностью патогена – гомологичная последовательность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A9E337C-B862-DBDE-B1A4-8152E05C5EA1}"/>
              </a:ext>
            </a:extLst>
          </p:cNvPr>
          <p:cNvSpPr/>
          <p:nvPr/>
        </p:nvSpPr>
        <p:spPr>
          <a:xfrm>
            <a:off x="6473168" y="3139489"/>
            <a:ext cx="2518543" cy="132155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</a:rPr>
              <a:t>Локусы, специфичные для внутривидовых групп – вариабельная последовательность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</a:rPr>
              <a:t>(</a:t>
            </a:r>
            <a:r>
              <a:rPr lang="en-US" sz="1600" dirty="0">
                <a:solidFill>
                  <a:schemeClr val="tx1"/>
                </a:solidFill>
              </a:rPr>
              <a:t>INDEL, SNP)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8F18565-8AB2-38F7-3463-72B161774057}"/>
              </a:ext>
            </a:extLst>
          </p:cNvPr>
          <p:cNvCxnSpPr/>
          <p:nvPr/>
        </p:nvCxnSpPr>
        <p:spPr>
          <a:xfrm>
            <a:off x="1131024" y="4653136"/>
            <a:ext cx="7689448" cy="0"/>
          </a:xfrm>
          <a:prstGeom prst="line">
            <a:avLst/>
          </a:prstGeom>
          <a:ln w="15875" cmpd="dbl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505824-19FA-1F7A-DADD-EEF7612A4BFF}"/>
              </a:ext>
            </a:extLst>
          </p:cNvPr>
          <p:cNvSpPr txBox="1"/>
          <p:nvPr/>
        </p:nvSpPr>
        <p:spPr>
          <a:xfrm>
            <a:off x="970480" y="3139489"/>
            <a:ext cx="318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3">
                    <a:lumMod val="75000"/>
                  </a:schemeClr>
                </a:solidFill>
              </a:rPr>
              <a:t>мишени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6817A48-63A0-1EEC-0555-3F6F1A2ADFF1}"/>
              </a:ext>
            </a:extLst>
          </p:cNvPr>
          <p:cNvSpPr/>
          <p:nvPr/>
        </p:nvSpPr>
        <p:spPr>
          <a:xfrm>
            <a:off x="1351672" y="4816873"/>
            <a:ext cx="2208274" cy="146918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b="1" dirty="0">
                <a:solidFill>
                  <a:schemeClr val="tx1"/>
                </a:solidFill>
              </a:rPr>
              <a:t>ПЦР-ЭФ,</a:t>
            </a:r>
          </a:p>
          <a:p>
            <a:pPr algn="ctr"/>
            <a:r>
              <a:rPr lang="ru-RU" sz="1500" b="1" dirty="0">
                <a:solidFill>
                  <a:schemeClr val="tx1"/>
                </a:solidFill>
              </a:rPr>
              <a:t>«гнездовая» ПЦР-ЭФ,</a:t>
            </a:r>
          </a:p>
          <a:p>
            <a:pPr algn="ctr"/>
            <a:r>
              <a:rPr lang="ru-RU" sz="1500" b="1" dirty="0">
                <a:solidFill>
                  <a:schemeClr val="tx1"/>
                </a:solidFill>
              </a:rPr>
              <a:t>мультилокусная ПЦР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RFLP</a:t>
            </a:r>
            <a:endParaRPr lang="ru-RU" sz="1500" b="1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1BF6F905-B360-1490-6F4F-D9613C0E34C6}"/>
              </a:ext>
            </a:extLst>
          </p:cNvPr>
          <p:cNvSpPr/>
          <p:nvPr/>
        </p:nvSpPr>
        <p:spPr>
          <a:xfrm>
            <a:off x="3670541" y="4816873"/>
            <a:ext cx="2664296" cy="146919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b="1" dirty="0">
                <a:solidFill>
                  <a:schemeClr val="tx1"/>
                </a:solidFill>
              </a:rPr>
              <a:t>ПЦР-РВ,</a:t>
            </a:r>
          </a:p>
          <a:p>
            <a:pPr algn="ctr"/>
            <a:r>
              <a:rPr lang="ru-RU" sz="1500" b="1" dirty="0">
                <a:solidFill>
                  <a:schemeClr val="tx1"/>
                </a:solidFill>
              </a:rPr>
              <a:t>мультилокусная ПЦР-РВ,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RAPD, RFLP</a:t>
            </a:r>
            <a:endParaRPr lang="ru-RU" sz="1500" b="1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65251E1B-6106-E679-5C85-96CB9F817A82}"/>
              </a:ext>
            </a:extLst>
          </p:cNvPr>
          <p:cNvSpPr/>
          <p:nvPr/>
        </p:nvSpPr>
        <p:spPr>
          <a:xfrm>
            <a:off x="6488963" y="4807990"/>
            <a:ext cx="2518543" cy="147807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b="1" dirty="0">
                <a:solidFill>
                  <a:schemeClr val="tx1"/>
                </a:solidFill>
              </a:rPr>
              <a:t>Изотермическая амплификация,</a:t>
            </a:r>
          </a:p>
          <a:p>
            <a:pPr algn="ctr"/>
            <a:r>
              <a:rPr lang="ru-RU" sz="1500" b="1" dirty="0">
                <a:solidFill>
                  <a:schemeClr val="tx1"/>
                </a:solidFill>
              </a:rPr>
              <a:t>аллель-специфичная и цифровая ПЦР,</a:t>
            </a:r>
          </a:p>
          <a:p>
            <a:pPr algn="ctr"/>
            <a:r>
              <a:rPr lang="ru-RU" sz="1500" b="1" dirty="0">
                <a:solidFill>
                  <a:schemeClr val="tx1"/>
                </a:solidFill>
              </a:rPr>
              <a:t>фрагментное секвенирование</a:t>
            </a:r>
            <a:endParaRPr lang="ru-RU" sz="15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F779C-F2F2-9CD4-B7EC-29CD8DF68E94}"/>
              </a:ext>
            </a:extLst>
          </p:cNvPr>
          <p:cNvSpPr txBox="1"/>
          <p:nvPr/>
        </p:nvSpPr>
        <p:spPr>
          <a:xfrm>
            <a:off x="990685" y="4793945"/>
            <a:ext cx="318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7030A0"/>
                </a:solidFill>
              </a:rPr>
              <a:t>методы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B8A80-EB74-E0CF-F85F-3A22869E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116632"/>
            <a:ext cx="6734992" cy="1143000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effectLst/>
              </a:rPr>
              <a:t>Применение молекулярно-генетических методов для индикации патогенов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1C49F39-F802-ADE2-2177-C882A777378A}"/>
              </a:ext>
            </a:extLst>
          </p:cNvPr>
          <p:cNvSpPr/>
          <p:nvPr/>
        </p:nvSpPr>
        <p:spPr>
          <a:xfrm>
            <a:off x="1135802" y="190806"/>
            <a:ext cx="1276013" cy="9946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</a:rPr>
              <a:t>ПЦР</a:t>
            </a:r>
            <a:r>
              <a:rPr lang="en-US" sz="1400" b="1" dirty="0">
                <a:solidFill>
                  <a:schemeClr val="tx1"/>
                </a:solidFill>
              </a:rPr>
              <a:t>-</a:t>
            </a:r>
            <a:r>
              <a:rPr lang="ru-RU" sz="1400" b="1" dirty="0">
                <a:solidFill>
                  <a:schemeClr val="tx1"/>
                </a:solidFill>
              </a:rPr>
              <a:t>ЭФ, ПЦР-РВ,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LAMP</a:t>
            </a:r>
            <a:endParaRPr lang="ru-RU" sz="1400" b="1" dirty="0">
              <a:solidFill>
                <a:schemeClr val="tx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1746F69-F214-77E3-795D-4CB71AF81E9F}"/>
              </a:ext>
            </a:extLst>
          </p:cNvPr>
          <p:cNvGrpSpPr/>
          <p:nvPr/>
        </p:nvGrpSpPr>
        <p:grpSpPr>
          <a:xfrm>
            <a:off x="1117671" y="2010929"/>
            <a:ext cx="1656184" cy="1552818"/>
            <a:chOff x="1547664" y="1628800"/>
            <a:chExt cx="1656184" cy="1552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333B12-92E1-9F2E-1DD5-0917EC47C1BE}"/>
                </a:ext>
              </a:extLst>
            </p:cNvPr>
            <p:cNvSpPr txBox="1"/>
            <p:nvPr/>
          </p:nvSpPr>
          <p:spPr>
            <a:xfrm>
              <a:off x="1897348" y="162880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Y. pestis</a:t>
              </a:r>
              <a:endParaRPr lang="ru-RU" i="1" dirty="0"/>
            </a:p>
          </p:txBody>
        </p:sp>
        <p:graphicFrame>
          <p:nvGraphicFramePr>
            <p:cNvPr id="8" name="Схема 7">
              <a:extLst>
                <a:ext uri="{FF2B5EF4-FFF2-40B4-BE49-F238E27FC236}">
                  <a16:creationId xmlns:a16="http://schemas.microsoft.com/office/drawing/2014/main" id="{CE5B2525-3355-3E8E-CF95-6910990E6DB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61867062"/>
                </p:ext>
              </p:extLst>
            </p:nvPr>
          </p:nvGraphicFramePr>
          <p:xfrm>
            <a:off x="1547664" y="1813466"/>
            <a:ext cx="1656184" cy="13681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E21AAA-8589-3426-FCD2-DAB626E3FCAF}"/>
              </a:ext>
            </a:extLst>
          </p:cNvPr>
          <p:cNvSpPr txBox="1"/>
          <p:nvPr/>
        </p:nvSpPr>
        <p:spPr>
          <a:xfrm>
            <a:off x="1422188" y="1221470"/>
            <a:ext cx="703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ДНК-мишени - локусы, ассоциированные с таксономическим положением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7E83EE5-6274-A535-2B9D-D2CF83130294}"/>
              </a:ext>
            </a:extLst>
          </p:cNvPr>
          <p:cNvGrpSpPr/>
          <p:nvPr/>
        </p:nvGrpSpPr>
        <p:grpSpPr>
          <a:xfrm>
            <a:off x="2890910" y="2029313"/>
            <a:ext cx="1656184" cy="1552818"/>
            <a:chOff x="1547664" y="1628800"/>
            <a:chExt cx="1656184" cy="15528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BFF060-18DD-CD83-4929-849CF5F2E34D}"/>
                </a:ext>
              </a:extLst>
            </p:cNvPr>
            <p:cNvSpPr txBox="1"/>
            <p:nvPr/>
          </p:nvSpPr>
          <p:spPr>
            <a:xfrm>
              <a:off x="1897348" y="162880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F. tularensis</a:t>
              </a:r>
              <a:endParaRPr lang="ru-RU" i="1" dirty="0"/>
            </a:p>
          </p:txBody>
        </p:sp>
        <p:graphicFrame>
          <p:nvGraphicFramePr>
            <p:cNvPr id="15" name="Схема 14">
              <a:extLst>
                <a:ext uri="{FF2B5EF4-FFF2-40B4-BE49-F238E27FC236}">
                  <a16:creationId xmlns:a16="http://schemas.microsoft.com/office/drawing/2014/main" id="{7A1BB556-5CFE-57A7-C353-27E52EA1EF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505323"/>
                </p:ext>
              </p:extLst>
            </p:nvPr>
          </p:nvGraphicFramePr>
          <p:xfrm>
            <a:off x="1547664" y="1813466"/>
            <a:ext cx="1656184" cy="13681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7CE7852-CA5D-2755-6E81-A3C630BE8E6A}"/>
              </a:ext>
            </a:extLst>
          </p:cNvPr>
          <p:cNvGrpSpPr/>
          <p:nvPr/>
        </p:nvGrpSpPr>
        <p:grpSpPr>
          <a:xfrm>
            <a:off x="4630528" y="2016234"/>
            <a:ext cx="1656184" cy="1552818"/>
            <a:chOff x="1547664" y="1628800"/>
            <a:chExt cx="1656184" cy="15528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C1BB2C-6485-6635-B53B-188728B95A5B}"/>
                </a:ext>
              </a:extLst>
            </p:cNvPr>
            <p:cNvSpPr txBox="1"/>
            <p:nvPr/>
          </p:nvSpPr>
          <p:spPr>
            <a:xfrm>
              <a:off x="1897348" y="1628800"/>
              <a:ext cx="130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Brucella sp.</a:t>
              </a:r>
              <a:endParaRPr lang="ru-RU" i="1" dirty="0"/>
            </a:p>
          </p:txBody>
        </p:sp>
        <p:graphicFrame>
          <p:nvGraphicFramePr>
            <p:cNvPr id="18" name="Схема 17">
              <a:extLst>
                <a:ext uri="{FF2B5EF4-FFF2-40B4-BE49-F238E27FC236}">
                  <a16:creationId xmlns:a16="http://schemas.microsoft.com/office/drawing/2014/main" id="{3DE803E8-58F9-3726-85D4-A0B57413196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90590604"/>
                </p:ext>
              </p:extLst>
            </p:nvPr>
          </p:nvGraphicFramePr>
          <p:xfrm>
            <a:off x="1547664" y="1813466"/>
            <a:ext cx="1656184" cy="13681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4F0149-62D8-7F01-2DD9-5110F6F08049}"/>
              </a:ext>
            </a:extLst>
          </p:cNvPr>
          <p:cNvSpPr txBox="1"/>
          <p:nvPr/>
        </p:nvSpPr>
        <p:spPr>
          <a:xfrm>
            <a:off x="1170451" y="359085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ДНК-мишени - локусы, ассоциированные с эпидемической значимостью и вирулентностью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DCDABB9-2268-448D-DC70-BF0742DFA847}"/>
              </a:ext>
            </a:extLst>
          </p:cNvPr>
          <p:cNvGrpSpPr/>
          <p:nvPr/>
        </p:nvGrpSpPr>
        <p:grpSpPr>
          <a:xfrm>
            <a:off x="6353320" y="1957621"/>
            <a:ext cx="2284265" cy="1614434"/>
            <a:chOff x="5809853" y="3175345"/>
            <a:chExt cx="2284265" cy="16144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B9E62F-85B4-D7CF-DA03-F43275E6A685}"/>
                </a:ext>
              </a:extLst>
            </p:cNvPr>
            <p:cNvSpPr txBox="1"/>
            <p:nvPr/>
          </p:nvSpPr>
          <p:spPr>
            <a:xfrm>
              <a:off x="5809853" y="3175345"/>
              <a:ext cx="22842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800" i="1" dirty="0">
                  <a:effectLst/>
                  <a:latin typeface="Times New Roman" panose="02020603050405020304" pitchFamily="18" charset="0"/>
                  <a:ea typeface="Giovanni-Book"/>
                </a:rPr>
                <a:t>B</a:t>
              </a:r>
              <a:r>
                <a:rPr lang="en-US" i="1" dirty="0">
                  <a:latin typeface="Times New Roman" panose="02020603050405020304" pitchFamily="18" charset="0"/>
                  <a:ea typeface="Giovanni-Book"/>
                </a:rPr>
                <a:t>.mallei/</a:t>
              </a:r>
              <a:r>
                <a:rPr lang="en-US" i="1" dirty="0" err="1">
                  <a:latin typeface="Times New Roman" panose="02020603050405020304" pitchFamily="18" charset="0"/>
                  <a:ea typeface="Giovanni-Book"/>
                </a:rPr>
                <a:t>pseudomallei</a:t>
              </a:r>
              <a:r>
                <a:rPr lang="ru-RU" sz="1800" i="1" dirty="0">
                  <a:effectLst/>
                  <a:latin typeface="Times New Roman" panose="02020603050405020304" pitchFamily="18" charset="0"/>
                  <a:ea typeface="Giovanni-Book"/>
                </a:rPr>
                <a:t> </a:t>
              </a:r>
              <a:endParaRPr lang="ru-RU" i="1" dirty="0"/>
            </a:p>
          </p:txBody>
        </p:sp>
        <p:graphicFrame>
          <p:nvGraphicFramePr>
            <p:cNvPr id="22" name="Схема 21">
              <a:extLst>
                <a:ext uri="{FF2B5EF4-FFF2-40B4-BE49-F238E27FC236}">
                  <a16:creationId xmlns:a16="http://schemas.microsoft.com/office/drawing/2014/main" id="{83853990-759C-DCF5-A9C8-5F606BB21C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34427540"/>
                </p:ext>
              </p:extLst>
            </p:nvPr>
          </p:nvGraphicFramePr>
          <p:xfrm>
            <a:off x="5982130" y="3380894"/>
            <a:ext cx="1910036" cy="14088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E0BB5126-D866-F0DF-D862-0341F7D246AA}"/>
              </a:ext>
            </a:extLst>
          </p:cNvPr>
          <p:cNvGrpSpPr/>
          <p:nvPr/>
        </p:nvGrpSpPr>
        <p:grpSpPr>
          <a:xfrm>
            <a:off x="4309766" y="4400113"/>
            <a:ext cx="2043554" cy="1368152"/>
            <a:chOff x="1547664" y="1628800"/>
            <a:chExt cx="1656184" cy="15528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EF2AB9-A944-3FD1-5442-3C67DFDF053D}"/>
                </a:ext>
              </a:extLst>
            </p:cNvPr>
            <p:cNvSpPr txBox="1"/>
            <p:nvPr/>
          </p:nvSpPr>
          <p:spPr>
            <a:xfrm>
              <a:off x="1897348" y="162880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V. cholerae</a:t>
              </a:r>
              <a:endParaRPr lang="ru-RU" i="1" dirty="0"/>
            </a:p>
          </p:txBody>
        </p:sp>
        <p:graphicFrame>
          <p:nvGraphicFramePr>
            <p:cNvPr id="29" name="Схема 28">
              <a:extLst>
                <a:ext uri="{FF2B5EF4-FFF2-40B4-BE49-F238E27FC236}">
                  <a16:creationId xmlns:a16="http://schemas.microsoft.com/office/drawing/2014/main" id="{8AE52D40-B8A2-5A26-648D-6E550BD1AC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2390362"/>
                </p:ext>
              </p:extLst>
            </p:nvPr>
          </p:nvGraphicFramePr>
          <p:xfrm>
            <a:off x="1547664" y="1813466"/>
            <a:ext cx="1656184" cy="13681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2" r:lo="rId23" r:qs="rId24" r:cs="rId25"/>
            </a:graphicData>
          </a:graphic>
        </p:graphicFrame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8C77E1D0-604C-438D-6574-663407884BD6}"/>
              </a:ext>
            </a:extLst>
          </p:cNvPr>
          <p:cNvGrpSpPr/>
          <p:nvPr/>
        </p:nvGrpSpPr>
        <p:grpSpPr>
          <a:xfrm>
            <a:off x="6559196" y="4298929"/>
            <a:ext cx="1910036" cy="1552819"/>
            <a:chOff x="5045721" y="4655642"/>
            <a:chExt cx="1910036" cy="155281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648314-1CD3-554A-77D3-60C0C2DE033B}"/>
                </a:ext>
              </a:extLst>
            </p:cNvPr>
            <p:cNvSpPr txBox="1"/>
            <p:nvPr/>
          </p:nvSpPr>
          <p:spPr>
            <a:xfrm>
              <a:off x="5045721" y="4655642"/>
              <a:ext cx="1910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E. coli </a:t>
              </a:r>
              <a:r>
                <a:rPr lang="en-US" dirty="0"/>
                <a:t>O104/O157 </a:t>
              </a:r>
              <a:endParaRPr lang="ru-RU" dirty="0"/>
            </a:p>
          </p:txBody>
        </p:sp>
        <p:graphicFrame>
          <p:nvGraphicFramePr>
            <p:cNvPr id="32" name="Схема 31">
              <a:extLst>
                <a:ext uri="{FF2B5EF4-FFF2-40B4-BE49-F238E27FC236}">
                  <a16:creationId xmlns:a16="http://schemas.microsoft.com/office/drawing/2014/main" id="{42A6D6D8-9398-1FC3-609C-985463A5A2D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29214625"/>
                </p:ext>
              </p:extLst>
            </p:nvPr>
          </p:nvGraphicFramePr>
          <p:xfrm>
            <a:off x="5055581" y="4840309"/>
            <a:ext cx="1656184" cy="13681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7" r:lo="rId28" r:qs="rId29" r:cs="rId30"/>
            </a:graphicData>
          </a:graphic>
        </p:graphicFrame>
      </p:grp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742524C9-4FC8-BF50-93F4-8A7848680550}"/>
              </a:ext>
            </a:extLst>
          </p:cNvPr>
          <p:cNvCxnSpPr/>
          <p:nvPr/>
        </p:nvCxnSpPr>
        <p:spPr>
          <a:xfrm>
            <a:off x="1135802" y="1866607"/>
            <a:ext cx="768467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D0D1ADFF-7A58-5D2B-AEB7-2FB45F405712}"/>
              </a:ext>
            </a:extLst>
          </p:cNvPr>
          <p:cNvCxnSpPr/>
          <p:nvPr/>
        </p:nvCxnSpPr>
        <p:spPr>
          <a:xfrm>
            <a:off x="1094988" y="4216728"/>
            <a:ext cx="768467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Стрелка: пятиугольник 37">
            <a:extLst>
              <a:ext uri="{FF2B5EF4-FFF2-40B4-BE49-F238E27FC236}">
                <a16:creationId xmlns:a16="http://schemas.microsoft.com/office/drawing/2014/main" id="{D7E9E031-F5AB-9821-593C-45FA756F423F}"/>
              </a:ext>
            </a:extLst>
          </p:cNvPr>
          <p:cNvSpPr/>
          <p:nvPr/>
        </p:nvSpPr>
        <p:spPr>
          <a:xfrm>
            <a:off x="1590615" y="5912787"/>
            <a:ext cx="2600589" cy="717914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Биологический материал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F1D3E894-6251-C322-4DF7-F41C544F82D6}"/>
              </a:ext>
            </a:extLst>
          </p:cNvPr>
          <p:cNvGrpSpPr/>
          <p:nvPr/>
        </p:nvGrpSpPr>
        <p:grpSpPr>
          <a:xfrm>
            <a:off x="2089153" y="4255984"/>
            <a:ext cx="1824259" cy="1552818"/>
            <a:chOff x="1547664" y="1628800"/>
            <a:chExt cx="1656184" cy="155281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828B73-D11A-7796-94C6-ACE34CB44506}"/>
                </a:ext>
              </a:extLst>
            </p:cNvPr>
            <p:cNvSpPr txBox="1"/>
            <p:nvPr/>
          </p:nvSpPr>
          <p:spPr>
            <a:xfrm>
              <a:off x="1897348" y="1628800"/>
              <a:ext cx="1152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B. anthracis</a:t>
              </a:r>
              <a:endParaRPr lang="ru-RU" i="1" dirty="0"/>
            </a:p>
          </p:txBody>
        </p:sp>
        <p:graphicFrame>
          <p:nvGraphicFramePr>
            <p:cNvPr id="41" name="Схема 40">
              <a:extLst>
                <a:ext uri="{FF2B5EF4-FFF2-40B4-BE49-F238E27FC236}">
                  <a16:creationId xmlns:a16="http://schemas.microsoft.com/office/drawing/2014/main" id="{4F87F244-76BC-3F6C-E24C-A5D53D2EF97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39660878"/>
                </p:ext>
              </p:extLst>
            </p:nvPr>
          </p:nvGraphicFramePr>
          <p:xfrm>
            <a:off x="1547664" y="1813466"/>
            <a:ext cx="1656184" cy="13681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2" r:lo="rId33" r:qs="rId34" r:cs="rId35"/>
            </a:graphicData>
          </a:graphic>
        </p:graphicFrame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677FCFE5-F3EE-12F8-11EE-F0D78CE264D6}"/>
              </a:ext>
            </a:extLst>
          </p:cNvPr>
          <p:cNvGrpSpPr/>
          <p:nvPr/>
        </p:nvGrpSpPr>
        <p:grpSpPr>
          <a:xfrm>
            <a:off x="7446634" y="5205933"/>
            <a:ext cx="788466" cy="473079"/>
            <a:chOff x="0" y="690033"/>
            <a:chExt cx="788466" cy="473079"/>
          </a:xfrm>
        </p:grpSpPr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B8F83FEA-93D1-F29B-42D7-B12FB8A8A90C}"/>
                </a:ext>
              </a:extLst>
            </p:cNvPr>
            <p:cNvSpPr/>
            <p:nvPr/>
          </p:nvSpPr>
          <p:spPr>
            <a:xfrm>
              <a:off x="0" y="690033"/>
              <a:ext cx="788466" cy="4730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C61ADEF-4893-D0AA-4C58-132B3169FAC5}"/>
                </a:ext>
              </a:extLst>
            </p:cNvPr>
            <p:cNvSpPr txBox="1"/>
            <p:nvPr/>
          </p:nvSpPr>
          <p:spPr>
            <a:xfrm>
              <a:off x="0" y="690033"/>
              <a:ext cx="788466" cy="4730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i="1" kern="1200" dirty="0" err="1">
                  <a:solidFill>
                    <a:schemeClr val="tx1"/>
                  </a:solidFill>
                </a:rPr>
                <a:t>rfb</a:t>
              </a:r>
              <a:endParaRPr lang="ru-RU" sz="2100" i="1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Стрелка: пятиугольник 44">
            <a:extLst>
              <a:ext uri="{FF2B5EF4-FFF2-40B4-BE49-F238E27FC236}">
                <a16:creationId xmlns:a16="http://schemas.microsoft.com/office/drawing/2014/main" id="{860B63EF-36A9-A594-F828-E936856808E7}"/>
              </a:ext>
            </a:extLst>
          </p:cNvPr>
          <p:cNvSpPr/>
          <p:nvPr/>
        </p:nvSpPr>
        <p:spPr>
          <a:xfrm flipH="1">
            <a:off x="5879917" y="5912787"/>
            <a:ext cx="2818827" cy="717914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Объекты окружающей среды</a:t>
            </a:r>
          </a:p>
        </p:txBody>
      </p:sp>
      <p:pic>
        <p:nvPicPr>
          <p:cNvPr id="48" name="Picture 2" descr="http://dia-m.ru/productphotos/14487big.jpg">
            <a:extLst>
              <a:ext uri="{FF2B5EF4-FFF2-40B4-BE49-F238E27FC236}">
                <a16:creationId xmlns:a16="http://schemas.microsoft.com/office/drawing/2014/main" id="{06331E78-EC3C-E7F0-B931-2860331E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67" y="5785102"/>
            <a:ext cx="1036969" cy="100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2" descr="http://lenina100.ru/files/original-1352823622281.png">
            <a:extLst>
              <a:ext uri="{FF2B5EF4-FFF2-40B4-BE49-F238E27FC236}">
                <a16:creationId xmlns:a16="http://schemas.microsoft.com/office/drawing/2014/main" id="{D97E07E9-CE9F-09FB-043F-02F68259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022" y="5646651"/>
            <a:ext cx="1132143" cy="75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138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>
            <a:extLst>
              <a:ext uri="{FF2B5EF4-FFF2-40B4-BE49-F238E27FC236}">
                <a16:creationId xmlns:a16="http://schemas.microsoft.com/office/drawing/2014/main" id="{4EAFC71E-15D1-EB0C-CDEF-6370160B3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3607" y="50800"/>
            <a:ext cx="7571755" cy="1143000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effectLst/>
              </a:rPr>
              <a:t>Применение молекулярно-генетических методов для индикации патогенов – многофакторный анализ</a:t>
            </a:r>
            <a:endParaRPr lang="ru-RU" altLang="ru-RU" sz="1400" dirty="0">
              <a:effectLst/>
            </a:endParaRPr>
          </a:p>
        </p:txBody>
      </p:sp>
      <p:sp>
        <p:nvSpPr>
          <p:cNvPr id="53251" name="Объект 2">
            <a:extLst>
              <a:ext uri="{FF2B5EF4-FFF2-40B4-BE49-F238E27FC236}">
                <a16:creationId xmlns:a16="http://schemas.microsoft.com/office/drawing/2014/main" id="{5EB03F3D-0115-0EF6-760F-389B36B426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3607" y="1073150"/>
            <a:ext cx="7571756" cy="892175"/>
          </a:xfrm>
        </p:spPr>
        <p:txBody>
          <a:bodyPr>
            <a:normAutofit/>
          </a:bodyPr>
          <a:lstStyle/>
          <a:p>
            <a:r>
              <a:rPr lang="ru-RU" alt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нескольких возбудителей, вызывающих заболевания со схожим синдромом</a:t>
            </a:r>
            <a:endParaRPr lang="ru-RU" altLang="ru-RU" sz="1800" b="1" i="1" dirty="0"/>
          </a:p>
        </p:txBody>
      </p:sp>
      <p:sp>
        <p:nvSpPr>
          <p:cNvPr id="53252" name="Номер слайда 3">
            <a:extLst>
              <a:ext uri="{FF2B5EF4-FFF2-40B4-BE49-F238E27FC236}">
                <a16:creationId xmlns:a16="http://schemas.microsoft.com/office/drawing/2014/main" id="{4F24E120-B567-09BC-48A4-D2618A59B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C46979-02AE-4E61-97BB-8EE52537EAFD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ru-RU" altLang="ru-RU" sz="1400"/>
          </a:p>
        </p:txBody>
      </p:sp>
      <p:sp>
        <p:nvSpPr>
          <p:cNvPr id="53253" name="TextBox 13">
            <a:extLst>
              <a:ext uri="{FF2B5EF4-FFF2-40B4-BE49-F238E27FC236}">
                <a16:creationId xmlns:a16="http://schemas.microsoft.com/office/drawing/2014/main" id="{3444363E-E481-4921-784A-A0B0AA0F9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433" y="2139804"/>
            <a:ext cx="35481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altLang="ru-RU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Anyplex</a:t>
            </a:r>
            <a:r>
              <a:rPr lang="en-US" altLang="ru-RU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™ II</a:t>
            </a:r>
            <a:r>
              <a:rPr lang="ru-RU" altLang="ru-RU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RV16 Detection</a:t>
            </a:r>
            <a:r>
              <a:rPr lang="ru-RU" altLang="ru-RU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en-US" altLang="ru-RU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Seegene</a:t>
            </a:r>
            <a:r>
              <a:rPr lang="en-US" altLang="ru-RU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</a:t>
            </a:r>
          </a:p>
        </p:txBody>
      </p:sp>
      <p:sp>
        <p:nvSpPr>
          <p:cNvPr id="53254" name="TextBox 15">
            <a:extLst>
              <a:ext uri="{FF2B5EF4-FFF2-40B4-BE49-F238E27FC236}">
                <a16:creationId xmlns:a16="http://schemas.microsoft.com/office/drawing/2014/main" id="{691D087C-46B4-226D-F87E-8A9D2FDA9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2740952"/>
            <a:ext cx="237626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Панель А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Adenovirus (</a:t>
            </a:r>
            <a:r>
              <a:rPr lang="en-US" altLang="ru-RU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Influenza A virus (Flu A)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Influenza B virus (Flu B)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Parainfluenza virus 1</a:t>
            </a:r>
            <a:endParaRPr lang="ru-RU" alt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Parainfluenza virus 2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Parainfluenza virus 3</a:t>
            </a:r>
            <a:endParaRPr lang="ru-RU" alt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Parainfluenza virus 4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rhinovirus (HRV)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Control (IC)</a:t>
            </a:r>
          </a:p>
        </p:txBody>
      </p:sp>
      <p:sp>
        <p:nvSpPr>
          <p:cNvPr id="53255" name="TextBox 17">
            <a:extLst>
              <a:ext uri="{FF2B5EF4-FFF2-40B4-BE49-F238E27FC236}">
                <a16:creationId xmlns:a16="http://schemas.microsoft.com/office/drawing/2014/main" id="{E41A1311-B632-72D1-60EC-197A8ED11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178" y="2724579"/>
            <a:ext cx="25209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Панель В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Bocavirus 1/2/3/4 (</a:t>
            </a:r>
            <a:r>
              <a:rPr lang="en-US" altLang="ru-RU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HBoV</a:t>
            </a: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Coronavirus 229E (229E)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Coronavirus NL63 (NL63)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Coronavirus OC43 (OC43)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Enterovirus (HEV)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Metapneumovirus (MPV)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Respiratory syncytial virus A (RSV A)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Respiratory syncytial virus B (RSV B)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Control (IC)</a:t>
            </a:r>
          </a:p>
        </p:txBody>
      </p:sp>
      <p:sp>
        <p:nvSpPr>
          <p:cNvPr id="53256" name="TextBox 22">
            <a:extLst>
              <a:ext uri="{FF2B5EF4-FFF2-40B4-BE49-F238E27FC236}">
                <a16:creationId xmlns:a16="http://schemas.microsoft.com/office/drawing/2014/main" id="{0780F7BF-5D5C-4E62-7A30-0695091EA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998" y="1722901"/>
            <a:ext cx="7715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5555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Тест-системы для выявления возбудителей респираторных заболеваний</a:t>
            </a:r>
          </a:p>
        </p:txBody>
      </p:sp>
      <p:sp>
        <p:nvSpPr>
          <p:cNvPr id="53257" name="TextBox 23">
            <a:extLst>
              <a:ext uri="{FF2B5EF4-FFF2-40B4-BE49-F238E27FC236}">
                <a16:creationId xmlns:a16="http://schemas.microsoft.com/office/drawing/2014/main" id="{16763AE4-5D7A-56F9-221A-418716994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190" y="2139804"/>
            <a:ext cx="457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altLang="ru-RU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АмплиСенс</a:t>
            </a:r>
            <a:r>
              <a:rPr lang="ru-RU" alt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-ОРВИ-скрин-</a:t>
            </a:r>
            <a:r>
              <a:rPr lang="en-US" alt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ru-RU" alt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ЦНИИЭ, РФ</a:t>
            </a:r>
            <a:endParaRPr lang="en-US" altLang="ru-RU" sz="1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58" name="TextBox 28">
            <a:extLst>
              <a:ext uri="{FF2B5EF4-FFF2-40B4-BE49-F238E27FC236}">
                <a16:creationId xmlns:a16="http://schemas.microsoft.com/office/drawing/2014/main" id="{D4696E4E-F1EC-9E98-FC7B-FB29AE581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129" y="2743508"/>
            <a:ext cx="3419872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Respiratory syncytial virus A (RSV A)</a:t>
            </a:r>
            <a:endParaRPr lang="ru-RU" altLang="ru-RU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Metapneumovirus (MPV)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Parainfluenza virus 1 (PIV 1)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Parainfluenza virus 2 (PIV 2)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Parainfluenza virus 3 (PIV 3)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Parainfluenza virus 4 (PIV 4)</a:t>
            </a:r>
            <a:endParaRPr lang="ru-RU" altLang="ru-RU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Coronavirus 229E (229E)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Coronavirus NL63 (NL63)</a:t>
            </a: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Coronavirus OC43 (OC43)</a:t>
            </a:r>
            <a:endParaRPr lang="ru-RU" altLang="ru-RU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rhinovirus (HRV)</a:t>
            </a:r>
            <a:endParaRPr lang="ru-RU" altLang="ru-RU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Adenovirus </a:t>
            </a:r>
            <a:r>
              <a:rPr lang="ru-RU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В, С, Е </a:t>
            </a: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Bocavirus 1/2/3/4 (</a:t>
            </a:r>
            <a:r>
              <a:rPr lang="en-US" alt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HBoV</a:t>
            </a:r>
            <a:r>
              <a:rPr lang="en-US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alt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ru-RU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ru-RU" sz="18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ru-RU" sz="18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ru-RU" sz="18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ru-RU" sz="1800" dirty="0">
              <a:solidFill>
                <a:srgbClr val="5555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Заголовок 1">
            <a:extLst>
              <a:ext uri="{FF2B5EF4-FFF2-40B4-BE49-F238E27FC236}">
                <a16:creationId xmlns:a16="http://schemas.microsoft.com/office/drawing/2014/main" id="{4EAFC71E-15D1-EB0C-CDEF-6370160B3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3607" y="50800"/>
            <a:ext cx="7848873" cy="85792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effectLst/>
              </a:rPr>
              <a:t>Применение молекулярно-генетических методов для индикации патогенов – многофакторный анализ </a:t>
            </a:r>
            <a:r>
              <a:rPr lang="ru-RU" sz="1800" b="1" dirty="0">
                <a:effectLst/>
              </a:rPr>
              <a:t>(продолжение)</a:t>
            </a:r>
            <a:endParaRPr lang="ru-RU" altLang="ru-RU" sz="1800" dirty="0">
              <a:effectLst/>
            </a:endParaRPr>
          </a:p>
        </p:txBody>
      </p:sp>
      <p:sp>
        <p:nvSpPr>
          <p:cNvPr id="53251" name="Объект 2">
            <a:extLst>
              <a:ext uri="{FF2B5EF4-FFF2-40B4-BE49-F238E27FC236}">
                <a16:creationId xmlns:a16="http://schemas.microsoft.com/office/drawing/2014/main" id="{5EB03F3D-0115-0EF6-760F-389B36B426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3608" y="836712"/>
            <a:ext cx="7571756" cy="892175"/>
          </a:xfrm>
        </p:spPr>
        <p:txBody>
          <a:bodyPr>
            <a:normAutofit/>
          </a:bodyPr>
          <a:lstStyle/>
          <a:p>
            <a:r>
              <a:rPr lang="ru-RU" alt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нескольких возбудителей, вызывающих заболевания со схожим синдромом</a:t>
            </a:r>
            <a:endParaRPr lang="ru-RU" altLang="ru-RU" sz="1800" b="1" i="1" dirty="0"/>
          </a:p>
        </p:txBody>
      </p:sp>
      <p:sp>
        <p:nvSpPr>
          <p:cNvPr id="53252" name="Номер слайда 3">
            <a:extLst>
              <a:ext uri="{FF2B5EF4-FFF2-40B4-BE49-F238E27FC236}">
                <a16:creationId xmlns:a16="http://schemas.microsoft.com/office/drawing/2014/main" id="{4F24E120-B567-09BC-48A4-D2618A59BA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C46979-02AE-4E61-97BB-8EE52537EAFD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ru-RU" altLang="ru-RU" sz="140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-108520" y="6957392"/>
          <a:ext cx="6768752" cy="5041838"/>
        </p:xfrm>
        <a:graphic>
          <a:graphicData uri="http://schemas.openxmlformats.org/drawingml/2006/table">
            <a:tbl>
              <a:tblPr/>
              <a:tblGrid>
                <a:gridCol w="1433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Times New Roman"/>
                          <a:ea typeface="Calibri"/>
                          <a:cs typeface="Times New Roman"/>
                        </a:rPr>
                        <a:t>Группа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Times New Roman"/>
                          <a:ea typeface="Calibri"/>
                          <a:cs typeface="Times New Roman"/>
                        </a:rPr>
                        <a:t>Возбудители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Times New Roman"/>
                          <a:ea typeface="Calibri"/>
                          <a:cs typeface="Times New Roman"/>
                        </a:rPr>
                        <a:t>Наименование тест-системы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Возбудители менингита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latin typeface="Times New Roman"/>
                          <a:ea typeface="Calibri"/>
                          <a:cs typeface="Times New Roman"/>
                        </a:rPr>
                        <a:t>N. </a:t>
                      </a:r>
                      <a:r>
                        <a:rPr lang="en-US" sz="1400" b="1" i="1" dirty="0" err="1">
                          <a:latin typeface="Times New Roman"/>
                          <a:ea typeface="Calibri"/>
                          <a:cs typeface="Times New Roman"/>
                        </a:rPr>
                        <a:t>meningitidis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latin typeface="Times New Roman"/>
                          <a:ea typeface="Calibri"/>
                          <a:cs typeface="Times New Roman"/>
                        </a:rPr>
                        <a:t>H. </a:t>
                      </a:r>
                      <a:r>
                        <a:rPr lang="en-US" sz="1400" b="1" i="1" dirty="0" err="1">
                          <a:latin typeface="Times New Roman"/>
                          <a:ea typeface="Calibri"/>
                          <a:cs typeface="Times New Roman"/>
                        </a:rPr>
                        <a:t>influenzae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latin typeface="Times New Roman"/>
                          <a:ea typeface="Calibri"/>
                          <a:cs typeface="Times New Roman"/>
                        </a:rPr>
                        <a:t>S. </a:t>
                      </a:r>
                      <a:r>
                        <a:rPr lang="en-US" sz="1400" b="1" i="1" dirty="0" err="1">
                          <a:latin typeface="Times New Roman"/>
                          <a:ea typeface="Calibri"/>
                          <a:cs typeface="Times New Roman"/>
                        </a:rPr>
                        <a:t>pneumoniae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 err="1">
                          <a:latin typeface="Times New Roman"/>
                          <a:ea typeface="Calibri"/>
                          <a:cs typeface="Times New Roman"/>
                        </a:rPr>
                        <a:t>АмплиСенс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N. 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meningitidis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/ H. 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influenzae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/ S. 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pneumoniae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- FL (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формат 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FRT)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Кишечные инфекции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 err="1">
                          <a:latin typeface="Times New Roman"/>
                          <a:ea typeface="Calibri"/>
                          <a:cs typeface="Times New Roman"/>
                        </a:rPr>
                        <a:t>Shigella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 spp. и EIEC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latin typeface="Times New Roman"/>
                          <a:ea typeface="Calibri"/>
                          <a:cs typeface="Times New Roman"/>
                        </a:rPr>
                        <a:t>Salmonella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 spp.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latin typeface="Times New Roman"/>
                          <a:ea typeface="Calibri"/>
                          <a:cs typeface="Times New Roman"/>
                        </a:rPr>
                        <a:t>Campylobacter 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spp.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latin typeface="Times New Roman"/>
                          <a:ea typeface="Calibri"/>
                          <a:cs typeface="Times New Roman"/>
                        </a:rPr>
                        <a:t>Adenovirus F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latin typeface="Times New Roman"/>
                          <a:ea typeface="Calibri"/>
                          <a:cs typeface="Times New Roman"/>
                        </a:rPr>
                        <a:t>Rotavirus A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 err="1">
                          <a:latin typeface="Times New Roman"/>
                          <a:ea typeface="Calibri"/>
                          <a:cs typeface="Times New Roman"/>
                        </a:rPr>
                        <a:t>Norovirus</a:t>
                      </a:r>
                      <a:r>
                        <a:rPr lang="en-US" sz="1400" b="1" i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2 генотип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 err="1">
                          <a:latin typeface="Times New Roman"/>
                          <a:ea typeface="Calibri"/>
                          <a:cs typeface="Times New Roman"/>
                        </a:rPr>
                        <a:t>Astrovirus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 err="1">
                          <a:latin typeface="Times New Roman"/>
                          <a:ea typeface="Calibri"/>
                          <a:cs typeface="Times New Roman"/>
                        </a:rPr>
                        <a:t>АмплиСенс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 ОКИ </a:t>
                      </a:r>
                      <a:r>
                        <a:rPr lang="ru-RU" sz="1400" b="1" dirty="0" err="1">
                          <a:latin typeface="Times New Roman"/>
                          <a:ea typeface="Calibri"/>
                          <a:cs typeface="Times New Roman"/>
                        </a:rPr>
                        <a:t>скрин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FL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Клещевой комплекс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TBEV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 err="1">
                          <a:latin typeface="Times New Roman"/>
                          <a:ea typeface="Calibri"/>
                          <a:cs typeface="Times New Roman"/>
                        </a:rPr>
                        <a:t>B.burgdorferi</a:t>
                      </a:r>
                      <a:r>
                        <a:rPr lang="en-US" sz="1400" b="1" i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i="1" dirty="0" err="1">
                          <a:latin typeface="Times New Roman"/>
                          <a:ea typeface="Calibri"/>
                          <a:cs typeface="Times New Roman"/>
                        </a:rPr>
                        <a:t>sl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 err="1">
                          <a:latin typeface="Times New Roman"/>
                          <a:ea typeface="Calibri"/>
                          <a:cs typeface="Times New Roman"/>
                        </a:rPr>
                        <a:t>A.phagocytophilum</a:t>
                      </a:r>
                      <a:r>
                        <a:rPr lang="en-US" sz="1400" b="1" i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i="1" dirty="0" err="1">
                          <a:latin typeface="Times New Roman"/>
                          <a:ea typeface="Calibri"/>
                          <a:cs typeface="Times New Roman"/>
                        </a:rPr>
                        <a:t>E.chaffeensis</a:t>
                      </a:r>
                      <a:r>
                        <a:rPr lang="en-US" sz="1400" b="1" i="1" dirty="0">
                          <a:latin typeface="Times New Roman"/>
                          <a:ea typeface="Calibri"/>
                          <a:cs typeface="Times New Roman"/>
                        </a:rPr>
                        <a:t>/</a:t>
                      </a:r>
                      <a:r>
                        <a:rPr lang="en-US" sz="1400" b="1" i="1" dirty="0" err="1">
                          <a:latin typeface="Times New Roman"/>
                          <a:ea typeface="Calibri"/>
                          <a:cs typeface="Times New Roman"/>
                        </a:rPr>
                        <a:t>E.muris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 err="1">
                          <a:latin typeface="Times New Roman"/>
                          <a:ea typeface="Calibri"/>
                          <a:cs typeface="Times New Roman"/>
                        </a:rPr>
                        <a:t>АмплиСенс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TBEV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B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burgdorferi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sl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A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phagocytophilum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E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chaffeensis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/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E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muris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FL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 err="1">
                          <a:latin typeface="Times New Roman"/>
                          <a:ea typeface="Calibri"/>
                          <a:cs typeface="Times New Roman"/>
                        </a:rPr>
                        <a:t>РеалБест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 ДНК </a:t>
                      </a:r>
                      <a:r>
                        <a:rPr lang="ru-RU" sz="1400" b="1" dirty="0" err="1">
                          <a:latin typeface="Times New Roman"/>
                          <a:ea typeface="Calibri"/>
                          <a:cs typeface="Times New Roman"/>
                        </a:rPr>
                        <a:t>Borrelia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400" b="1" dirty="0" err="1">
                          <a:latin typeface="Times New Roman"/>
                          <a:ea typeface="Calibri"/>
                          <a:cs typeface="Times New Roman"/>
                        </a:rPr>
                        <a:t>burgdorferi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400" b="1" dirty="0" err="1">
                          <a:latin typeface="Times New Roman"/>
                          <a:ea typeface="Calibri"/>
                          <a:cs typeface="Times New Roman"/>
                        </a:rPr>
                        <a:t>s.l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./РНК ВКЭ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 err="1">
                          <a:latin typeface="Times New Roman"/>
                          <a:ea typeface="Calibri"/>
                          <a:cs typeface="Times New Roman"/>
                        </a:rPr>
                        <a:t>РеалБест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 ДНК 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Anaplasma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phagocytophilum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/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Ehrlichia</a:t>
                      </a:r>
                      <a:r>
                        <a:rPr lang="en-US" sz="1400" b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muris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Ehrlichia</a:t>
                      </a:r>
                      <a:r>
                        <a:rPr lang="ru-RU" sz="1400" b="1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dirty="0" err="1">
                          <a:latin typeface="Times New Roman"/>
                          <a:ea typeface="Calibri"/>
                          <a:cs typeface="Times New Roman"/>
                        </a:rPr>
                        <a:t>chaffeensis</a:t>
                      </a:r>
                      <a:endParaRPr lang="ru-RU" sz="1400" b="1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Прямоугольник 11"/>
          <p:cNvSpPr/>
          <p:nvPr/>
        </p:nvSpPr>
        <p:spPr>
          <a:xfrm>
            <a:off x="1043607" y="1497237"/>
            <a:ext cx="3734292" cy="352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Возбудители особо опасных инфекций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001677" y="1844824"/>
            <a:ext cx="2141984" cy="919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i="1" dirty="0">
                <a:latin typeface="Times New Roman"/>
                <a:ea typeface="Calibri"/>
                <a:cs typeface="Times New Roman"/>
              </a:rPr>
              <a:t>Y. pestis</a:t>
            </a:r>
            <a:endParaRPr lang="ru-RU" sz="1600" b="1" dirty="0"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i="1" dirty="0">
                <a:latin typeface="Times New Roman"/>
                <a:ea typeface="Calibri"/>
                <a:cs typeface="Times New Roman"/>
              </a:rPr>
              <a:t>B. anthracis</a:t>
            </a:r>
            <a:endParaRPr lang="ru-RU" sz="1600" b="1" dirty="0"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i="1" dirty="0">
                <a:latin typeface="Times New Roman"/>
                <a:ea typeface="Calibri"/>
                <a:cs typeface="Times New Roman"/>
              </a:rPr>
              <a:t>F. </a:t>
            </a:r>
            <a:r>
              <a:rPr lang="en-US" sz="1600" b="1" i="1" dirty="0" err="1">
                <a:latin typeface="Times New Roman"/>
                <a:ea typeface="Calibri"/>
                <a:cs typeface="Times New Roman"/>
              </a:rPr>
              <a:t>tularensis</a:t>
            </a:r>
            <a:endParaRPr lang="ru-RU" sz="1600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843809" y="1917975"/>
            <a:ext cx="187220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«MULTI-FLU» </a:t>
            </a:r>
            <a:r>
              <a:rPr lang="ru-RU" sz="1600" b="1" dirty="0">
                <a:solidFill>
                  <a:schemeClr val="bg2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ГНЦ ПМБ</a:t>
            </a:r>
            <a:endParaRPr lang="ru-RU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96883" y="4127921"/>
            <a:ext cx="2286000" cy="635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i="1" dirty="0">
                <a:latin typeface="Times New Roman"/>
                <a:ea typeface="Calibri"/>
                <a:cs typeface="Times New Roman"/>
              </a:rPr>
              <a:t>V. cholerae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i="1" dirty="0">
                <a:latin typeface="Times New Roman"/>
                <a:ea typeface="Calibri"/>
                <a:cs typeface="Times New Roman"/>
              </a:rPr>
              <a:t>V. parahaemolyticus</a:t>
            </a:r>
            <a:endParaRPr lang="ru-RU" sz="1600" b="1" i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48738" y="4145171"/>
            <a:ext cx="2097817" cy="671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ru-RU" sz="1800" b="1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Vibrio</a:t>
            </a:r>
            <a:r>
              <a:rPr lang="ru-RU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-скрин FL»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b="1" dirty="0">
                <a:solidFill>
                  <a:srgbClr val="7030A0"/>
                </a:solidFill>
                <a:latin typeface="Times New Roman"/>
                <a:ea typeface="Calibri"/>
                <a:cs typeface="Times New Roman"/>
              </a:rPr>
              <a:t>Ростовский НИПЧИ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796136" y="1484784"/>
            <a:ext cx="2071080" cy="352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Клещевой комплекс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364088" y="1844824"/>
            <a:ext cx="3006080" cy="1202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>
                <a:latin typeface="Times New Roman"/>
                <a:ea typeface="Calibri"/>
                <a:cs typeface="Times New Roman"/>
              </a:rPr>
              <a:t>TBEV</a:t>
            </a:r>
            <a:endParaRPr lang="ru-RU" sz="1600" b="1" dirty="0"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i="1" dirty="0" err="1">
                <a:latin typeface="Times New Roman"/>
                <a:ea typeface="Calibri"/>
                <a:cs typeface="Times New Roman"/>
              </a:rPr>
              <a:t>B.burgdorferi</a:t>
            </a:r>
            <a:r>
              <a:rPr lang="en-US" sz="1600" b="1" i="1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sz="1600" b="1" i="1" dirty="0" err="1">
                <a:latin typeface="Times New Roman"/>
                <a:ea typeface="Calibri"/>
                <a:cs typeface="Times New Roman"/>
              </a:rPr>
              <a:t>sl</a:t>
            </a:r>
            <a:endParaRPr lang="ru-RU" sz="1600" b="1" dirty="0"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i="1" dirty="0" err="1">
                <a:latin typeface="Times New Roman"/>
                <a:ea typeface="Calibri"/>
                <a:cs typeface="Times New Roman"/>
              </a:rPr>
              <a:t>A.phagocytophilum</a:t>
            </a:r>
            <a:r>
              <a:rPr lang="en-US" sz="1600" b="1" i="1" dirty="0">
                <a:latin typeface="Times New Roman"/>
                <a:ea typeface="Calibri"/>
                <a:cs typeface="Times New Roman"/>
              </a:rPr>
              <a:t> </a:t>
            </a:r>
            <a:r>
              <a:rPr lang="en-US" sz="1600" b="1" i="1" dirty="0" err="1">
                <a:latin typeface="Times New Roman"/>
                <a:ea typeface="Calibri"/>
                <a:cs typeface="Times New Roman"/>
              </a:rPr>
              <a:t>E.chaffeensis</a:t>
            </a:r>
            <a:r>
              <a:rPr lang="en-US" sz="1600" b="1" i="1" dirty="0">
                <a:latin typeface="Times New Roman"/>
                <a:ea typeface="Calibri"/>
                <a:cs typeface="Times New Roman"/>
              </a:rPr>
              <a:t>/</a:t>
            </a:r>
            <a:r>
              <a:rPr lang="en-US" sz="1600" b="1" i="1" dirty="0" err="1">
                <a:latin typeface="Times New Roman"/>
                <a:ea typeface="Calibri"/>
                <a:cs typeface="Times New Roman"/>
              </a:rPr>
              <a:t>E.muris</a:t>
            </a:r>
            <a:endParaRPr lang="ru-RU" sz="1600" b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860032" y="3068960"/>
            <a:ext cx="4283968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АмплиСенс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TBEV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,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B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.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burgdorferi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sl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,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A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.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phagocytophilum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,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.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chaffeensis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/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E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.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muris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-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FL</a:t>
            </a:r>
            <a:endParaRPr lang="ru-RU" sz="1600" b="1" dirty="0">
              <a:solidFill>
                <a:schemeClr val="accent1">
                  <a:lumMod val="75000"/>
                </a:schemeClr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076056" y="3861048"/>
            <a:ext cx="3816424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РеалБест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 ДНК </a:t>
            </a:r>
            <a:r>
              <a:rPr lang="ru-RU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Borrelia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ru-RU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burgdorferi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ru-RU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s.l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./РНК ВКЭ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4788024" y="4509120"/>
            <a:ext cx="4104456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РеалБест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 ДНК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Anaplasma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phagocytophilum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/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Ehrlichia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muris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,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Ehrlichia</a:t>
            </a:r>
            <a:r>
              <a:rPr lang="ru-RU" sz="1600" b="1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/>
                <a:ea typeface="Calibri"/>
                <a:cs typeface="Times New Roman"/>
              </a:rPr>
              <a:t>chaffeensis</a:t>
            </a:r>
            <a:endParaRPr lang="ru-RU" sz="1600" b="1" dirty="0">
              <a:solidFill>
                <a:schemeClr val="accent1">
                  <a:lumMod val="75000"/>
                </a:schemeClr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2" name="TextBox 54">
            <a:extLst>
              <a:ext uri="{FF2B5EF4-FFF2-40B4-BE49-F238E27FC236}">
                <a16:creationId xmlns:a16="http://schemas.microsoft.com/office/drawing/2014/main" id="{AB5107E3-8260-BE67-E495-5936BB7AF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798" y="2910003"/>
            <a:ext cx="2068010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7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«ОМ-Скрин-Холера/БТ-РВ»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700" b="1" i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ООО «</a:t>
            </a:r>
            <a:r>
              <a:rPr lang="ru-RU" altLang="ru-RU" sz="1700" b="1" i="1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Синтол</a:t>
            </a:r>
            <a:r>
              <a:rPr lang="ru-RU" altLang="ru-RU" sz="1700" b="1" i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altLang="ru-RU" sz="17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CB25BDC-1C6E-1E56-D802-153F950FD3C7}"/>
              </a:ext>
            </a:extLst>
          </p:cNvPr>
          <p:cNvSpPr/>
          <p:nvPr/>
        </p:nvSpPr>
        <p:spPr>
          <a:xfrm>
            <a:off x="1040899" y="2957562"/>
            <a:ext cx="2141984" cy="635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i="1" dirty="0">
                <a:latin typeface="Times New Roman"/>
                <a:ea typeface="Calibri"/>
                <a:cs typeface="Times New Roman"/>
              </a:rPr>
              <a:t>V. cholerae (</a:t>
            </a:r>
            <a:r>
              <a:rPr lang="en-US" sz="1600" b="1" i="1" dirty="0" err="1">
                <a:latin typeface="Times New Roman"/>
                <a:ea typeface="Calibri"/>
                <a:cs typeface="Times New Roman"/>
              </a:rPr>
              <a:t>ctxA</a:t>
            </a:r>
            <a:r>
              <a:rPr lang="en-US" sz="1600" b="1" i="1" dirty="0">
                <a:latin typeface="Times New Roman"/>
                <a:ea typeface="Calibri"/>
                <a:cs typeface="Times New Roman"/>
              </a:rPr>
              <a:t>+)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i="1" dirty="0">
                <a:latin typeface="Times New Roman"/>
                <a:ea typeface="Calibri"/>
                <a:cs typeface="Times New Roman"/>
              </a:rPr>
              <a:t>S. typhi  </a:t>
            </a:r>
            <a:endParaRPr lang="ru-RU" sz="1600" b="1" dirty="0"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Заголовок 1">
            <a:extLst>
              <a:ext uri="{FF2B5EF4-FFF2-40B4-BE49-F238E27FC236}">
                <a16:creationId xmlns:a16="http://schemas.microsoft.com/office/drawing/2014/main" id="{B3E4717B-40CF-6B82-5D02-0F45CF780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815" y="46912"/>
            <a:ext cx="7880425" cy="101282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effectLst/>
              </a:rPr>
              <a:t>Применение молекулярно-генетических методов для индикации патогенов</a:t>
            </a:r>
            <a:r>
              <a:rPr lang="en-US" sz="2400" b="1" dirty="0">
                <a:effectLst/>
              </a:rPr>
              <a:t> c </a:t>
            </a:r>
            <a:r>
              <a:rPr lang="ru-RU" sz="2400" b="1" dirty="0">
                <a:effectLst/>
              </a:rPr>
              <a:t>одновременной их идентификацией</a:t>
            </a:r>
            <a:endParaRPr lang="ru-RU" altLang="ru-RU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27" name="Объект 2">
            <a:extLst>
              <a:ext uri="{FF2B5EF4-FFF2-40B4-BE49-F238E27FC236}">
                <a16:creationId xmlns:a16="http://schemas.microsoft.com/office/drawing/2014/main" id="{21739B1A-1264-2D2D-761F-32223918CA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9806" y="1042897"/>
            <a:ext cx="7650163" cy="892175"/>
          </a:xfrm>
        </p:spPr>
        <p:txBody>
          <a:bodyPr>
            <a:normAutofit lnSpcReduction="10000"/>
          </a:bodyPr>
          <a:lstStyle/>
          <a:p>
            <a:r>
              <a:rPr lang="ru-RU" alt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у одного возбудителя генетических маркеров, ассоциированных с вирулентностью, эпидемической значимостью и таксономическим положением</a:t>
            </a:r>
          </a:p>
        </p:txBody>
      </p:sp>
      <p:sp>
        <p:nvSpPr>
          <p:cNvPr id="52228" name="Номер слайда 3">
            <a:extLst>
              <a:ext uri="{FF2B5EF4-FFF2-40B4-BE49-F238E27FC236}">
                <a16:creationId xmlns:a16="http://schemas.microsoft.com/office/drawing/2014/main" id="{3052C59C-CE67-C972-F3C8-E5DDCF07BC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4718E1-3E89-4173-B4D0-45C24F5DE052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ru-RU" altLang="ru-RU" sz="1400"/>
          </a:p>
        </p:txBody>
      </p:sp>
      <p:sp>
        <p:nvSpPr>
          <p:cNvPr id="52229" name="TextBox 30">
            <a:extLst>
              <a:ext uri="{FF2B5EF4-FFF2-40B4-BE49-F238E27FC236}">
                <a16:creationId xmlns:a16="http://schemas.microsoft.com/office/drawing/2014/main" id="{6F362555-FF1F-145C-8DE5-BF57D2788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554" y="1908464"/>
            <a:ext cx="7416800" cy="12001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Заболевание холерой, склонное к широкому эпидемическому распространению, вызывают холерные вибрионы О1 и О139 серогрупп, содержащие гены </a:t>
            </a:r>
            <a:r>
              <a:rPr lang="en-US" altLang="ru-RU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ctxAB</a:t>
            </a: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кодирующие синтез холерного токсина, и </a:t>
            </a:r>
            <a:r>
              <a:rPr lang="en-US" altLang="ru-RU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tcpAF</a:t>
            </a: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отвечающие за продукцию токсин-</a:t>
            </a:r>
            <a:r>
              <a:rPr lang="ru-RU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коррегулируемых</a:t>
            </a: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пилей</a:t>
            </a: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адгезии</a:t>
            </a:r>
          </a:p>
        </p:txBody>
      </p:sp>
      <p:sp>
        <p:nvSpPr>
          <p:cNvPr id="32" name="Стрелка: вниз 31">
            <a:extLst>
              <a:ext uri="{FF2B5EF4-FFF2-40B4-BE49-F238E27FC236}">
                <a16:creationId xmlns:a16="http://schemas.microsoft.com/office/drawing/2014/main" id="{AA553C5E-99A5-AEB7-6F43-125C55A94DB4}"/>
              </a:ext>
            </a:extLst>
          </p:cNvPr>
          <p:cNvSpPr/>
          <p:nvPr/>
        </p:nvSpPr>
        <p:spPr>
          <a:xfrm>
            <a:off x="4554245" y="3165748"/>
            <a:ext cx="541337" cy="241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52231" name="TextBox 32">
            <a:extLst>
              <a:ext uri="{FF2B5EF4-FFF2-40B4-BE49-F238E27FC236}">
                <a16:creationId xmlns:a16="http://schemas.microsoft.com/office/drawing/2014/main" id="{BA4F27F4-3B07-F440-D907-335AC167E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594" y="3453901"/>
            <a:ext cx="6911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Тест-системы для выявления возбудителя холеры методом ПЦР основаны на определение наличия фрагментов генов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4BFA991-4668-7347-35AA-B94A2B71EC5F}"/>
              </a:ext>
            </a:extLst>
          </p:cNvPr>
          <p:cNvGrpSpPr/>
          <p:nvPr/>
        </p:nvGrpSpPr>
        <p:grpSpPr>
          <a:xfrm>
            <a:off x="1259632" y="4104813"/>
            <a:ext cx="2376487" cy="1013287"/>
            <a:chOff x="1036637" y="4104813"/>
            <a:chExt cx="2376487" cy="1013287"/>
          </a:xfrm>
        </p:grpSpPr>
        <p:sp>
          <p:nvSpPr>
            <p:cNvPr id="52235" name="TextBox 39">
              <a:extLst>
                <a:ext uri="{FF2B5EF4-FFF2-40B4-BE49-F238E27FC236}">
                  <a16:creationId xmlns:a16="http://schemas.microsoft.com/office/drawing/2014/main" id="{280D5AF3-4471-9170-3A6B-24B32E65D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6637" y="4533900"/>
              <a:ext cx="237648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маркеры эпидемической значимости</a:t>
              </a:r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DCA0EEB9-89CC-AE48-E0BD-35DE3BE0E9FA}"/>
                </a:ext>
              </a:extLst>
            </p:cNvPr>
            <p:cNvGrpSpPr/>
            <p:nvPr/>
          </p:nvGrpSpPr>
          <p:grpSpPr>
            <a:xfrm>
              <a:off x="1243651" y="4104813"/>
              <a:ext cx="1520409" cy="492459"/>
              <a:chOff x="1109663" y="4106847"/>
              <a:chExt cx="1520409" cy="492459"/>
            </a:xfrm>
          </p:grpSpPr>
          <p:sp>
            <p:nvSpPr>
              <p:cNvPr id="52232" name="TextBox 34">
                <a:extLst>
                  <a:ext uri="{FF2B5EF4-FFF2-40B4-BE49-F238E27FC236}">
                    <a16:creationId xmlns:a16="http://schemas.microsoft.com/office/drawing/2014/main" id="{2249BCAF-B4AC-68E0-EF1C-792AB6FE29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9663" y="4106847"/>
                <a:ext cx="706438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ru-RU" sz="1800" b="1" i="1" dirty="0" err="1"/>
                  <a:t>ctxA</a:t>
                </a:r>
                <a:r>
                  <a:rPr lang="ru-RU" altLang="ru-RU" sz="1800" dirty="0"/>
                  <a:t> </a:t>
                </a:r>
              </a:p>
            </p:txBody>
          </p:sp>
          <p:sp>
            <p:nvSpPr>
              <p:cNvPr id="52233" name="TextBox 36">
                <a:extLst>
                  <a:ext uri="{FF2B5EF4-FFF2-40B4-BE49-F238E27FC236}">
                    <a16:creationId xmlns:a16="http://schemas.microsoft.com/office/drawing/2014/main" id="{CAAB4877-E1C9-AEF3-1985-A1C80CA1E3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6472" y="4113679"/>
                <a:ext cx="86360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ru-RU" sz="1800" b="1" i="1" dirty="0" err="1"/>
                  <a:t>tcpA</a:t>
                </a:r>
                <a:r>
                  <a:rPr lang="ru-RU" altLang="ru-RU" sz="1800" b="1" i="1" dirty="0"/>
                  <a:t>В</a:t>
                </a:r>
                <a:endParaRPr lang="ru-RU" altLang="ru-RU" sz="1800" i="1" dirty="0"/>
              </a:p>
            </p:txBody>
          </p:sp>
          <p:sp>
            <p:nvSpPr>
              <p:cNvPr id="41" name="Правая фигурная скобка 40">
                <a:extLst>
                  <a:ext uri="{FF2B5EF4-FFF2-40B4-BE49-F238E27FC236}">
                    <a16:creationId xmlns:a16="http://schemas.microsoft.com/office/drawing/2014/main" id="{A624C10E-FA12-A937-B97B-1BCE19086521}"/>
                  </a:ext>
                </a:extLst>
              </p:cNvPr>
              <p:cNvSpPr/>
              <p:nvPr/>
            </p:nvSpPr>
            <p:spPr>
              <a:xfrm rot="5400000">
                <a:off x="1787114" y="3756349"/>
                <a:ext cx="249339" cy="1436575"/>
              </a:xfrm>
              <a:prstGeom prst="rightBrac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ru-RU"/>
              </a:p>
            </p:txBody>
          </p:sp>
        </p:grp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E8A8DC3-88B5-4468-2819-96333DDB5045}"/>
              </a:ext>
            </a:extLst>
          </p:cNvPr>
          <p:cNvGrpSpPr/>
          <p:nvPr/>
        </p:nvGrpSpPr>
        <p:grpSpPr>
          <a:xfrm>
            <a:off x="3761160" y="4117637"/>
            <a:ext cx="1458912" cy="720564"/>
            <a:chOff x="3275856" y="4117637"/>
            <a:chExt cx="1458912" cy="720564"/>
          </a:xfrm>
        </p:grpSpPr>
        <p:sp>
          <p:nvSpPr>
            <p:cNvPr id="52234" name="TextBox 38">
              <a:extLst>
                <a:ext uri="{FF2B5EF4-FFF2-40B4-BE49-F238E27FC236}">
                  <a16:creationId xmlns:a16="http://schemas.microsoft.com/office/drawing/2014/main" id="{1089D79B-F0E0-819E-9E08-437E63362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124" y="4117637"/>
              <a:ext cx="7858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 b="1" i="1" dirty="0" err="1"/>
                <a:t>wbe</a:t>
              </a:r>
              <a:endParaRPr lang="ru-RU" altLang="ru-RU" sz="1800" i="1" dirty="0"/>
            </a:p>
          </p:txBody>
        </p:sp>
        <p:sp>
          <p:nvSpPr>
            <p:cNvPr id="52238" name="TextBox 43">
              <a:extLst>
                <a:ext uri="{FF2B5EF4-FFF2-40B4-BE49-F238E27FC236}">
                  <a16:creationId xmlns:a16="http://schemas.microsoft.com/office/drawing/2014/main" id="{8471CD5F-E87E-02BB-F9F4-5C786CCD9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5856" y="4500063"/>
              <a:ext cx="145891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О1-антиген</a:t>
              </a: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C76546B-DC53-037F-47DD-6C93FDF64799}"/>
              </a:ext>
            </a:extLst>
          </p:cNvPr>
          <p:cNvGrpSpPr/>
          <p:nvPr/>
        </p:nvGrpSpPr>
        <p:grpSpPr>
          <a:xfrm>
            <a:off x="5271740" y="4165684"/>
            <a:ext cx="1460500" cy="703476"/>
            <a:chOff x="4489991" y="4105606"/>
            <a:chExt cx="1460500" cy="703476"/>
          </a:xfrm>
        </p:grpSpPr>
        <p:sp>
          <p:nvSpPr>
            <p:cNvPr id="52237" name="TextBox 42">
              <a:extLst>
                <a:ext uri="{FF2B5EF4-FFF2-40B4-BE49-F238E27FC236}">
                  <a16:creationId xmlns:a16="http://schemas.microsoft.com/office/drawing/2014/main" id="{4D890081-6731-2079-A30F-FD4C38960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6956" y="4105606"/>
              <a:ext cx="8572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 b="1" i="1" dirty="0" err="1"/>
                <a:t>wbfR</a:t>
              </a:r>
              <a:endParaRPr lang="ru-RU" altLang="ru-RU" sz="1800" i="1" dirty="0"/>
            </a:p>
          </p:txBody>
        </p:sp>
        <p:sp>
          <p:nvSpPr>
            <p:cNvPr id="52239" name="TextBox 44">
              <a:extLst>
                <a:ext uri="{FF2B5EF4-FFF2-40B4-BE49-F238E27FC236}">
                  <a16:creationId xmlns:a16="http://schemas.microsoft.com/office/drawing/2014/main" id="{77E80C3F-9524-053A-168D-328CAA3C2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9991" y="4470945"/>
              <a:ext cx="14605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О139 -антиген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477F85C-48DE-DABA-0D0B-404C8B0D4D84}"/>
              </a:ext>
            </a:extLst>
          </p:cNvPr>
          <p:cNvGrpSpPr/>
          <p:nvPr/>
        </p:nvGrpSpPr>
        <p:grpSpPr>
          <a:xfrm>
            <a:off x="6859794" y="4081758"/>
            <a:ext cx="1744654" cy="928087"/>
            <a:chOff x="6859794" y="4081758"/>
            <a:chExt cx="1744654" cy="928087"/>
          </a:xfrm>
        </p:grpSpPr>
        <p:sp>
          <p:nvSpPr>
            <p:cNvPr id="49" name="Правая фигурная скобка 48">
              <a:extLst>
                <a:ext uri="{FF2B5EF4-FFF2-40B4-BE49-F238E27FC236}">
                  <a16:creationId xmlns:a16="http://schemas.microsoft.com/office/drawing/2014/main" id="{9C19420C-129E-102B-39FE-19AB6F6227EC}"/>
                </a:ext>
              </a:extLst>
            </p:cNvPr>
            <p:cNvSpPr/>
            <p:nvPr/>
          </p:nvSpPr>
          <p:spPr>
            <a:xfrm rot="5400000">
              <a:off x="7573897" y="3687994"/>
              <a:ext cx="194995" cy="1533352"/>
            </a:xfrm>
            <a:prstGeom prst="righ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ru-RU"/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B228FDE1-E1FB-4512-3992-023F47028EBF}"/>
                </a:ext>
              </a:extLst>
            </p:cNvPr>
            <p:cNvGrpSpPr/>
            <p:nvPr/>
          </p:nvGrpSpPr>
          <p:grpSpPr>
            <a:xfrm>
              <a:off x="6859794" y="4081758"/>
              <a:ext cx="1744654" cy="928087"/>
              <a:chOff x="6241545" y="4081758"/>
              <a:chExt cx="1744654" cy="928087"/>
            </a:xfrm>
          </p:grpSpPr>
          <p:sp>
            <p:nvSpPr>
              <p:cNvPr id="52240" name="TextBox 46">
                <a:extLst>
                  <a:ext uri="{FF2B5EF4-FFF2-40B4-BE49-F238E27FC236}">
                    <a16:creationId xmlns:a16="http://schemas.microsoft.com/office/drawing/2014/main" id="{18D291AE-F731-B281-60EE-2A932781F9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1545" y="4096538"/>
                <a:ext cx="714375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ru-RU" sz="1800" b="1" dirty="0" err="1"/>
                  <a:t>hlyA</a:t>
                </a:r>
                <a:endParaRPr lang="ru-RU" altLang="ru-RU" sz="1800" dirty="0"/>
              </a:p>
            </p:txBody>
          </p:sp>
          <p:sp>
            <p:nvSpPr>
              <p:cNvPr id="52241" name="TextBox 47">
                <a:extLst>
                  <a:ext uri="{FF2B5EF4-FFF2-40B4-BE49-F238E27FC236}">
                    <a16:creationId xmlns:a16="http://schemas.microsoft.com/office/drawing/2014/main" id="{EC8D4607-8021-6678-D077-248253032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85974" y="4081758"/>
                <a:ext cx="714375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ru-RU" sz="1800" b="1" dirty="0" err="1"/>
                  <a:t>lolB</a:t>
                </a:r>
                <a:endParaRPr lang="ru-RU" altLang="ru-RU" sz="1800" dirty="0"/>
              </a:p>
            </p:txBody>
          </p:sp>
          <p:sp>
            <p:nvSpPr>
              <p:cNvPr id="52243" name="TextBox 49">
                <a:extLst>
                  <a:ext uri="{FF2B5EF4-FFF2-40B4-BE49-F238E27FC236}">
                    <a16:creationId xmlns:a16="http://schemas.microsoft.com/office/drawing/2014/main" id="{A91676B0-20E7-8F06-A6DD-7AB1840184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54237" y="4425645"/>
                <a:ext cx="1731962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принадлежность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 </a:t>
                </a:r>
                <a:r>
                  <a:rPr lang="en-US" altLang="ru-RU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V. cholerae</a:t>
                </a:r>
                <a:endParaRPr lang="ru-RU" altLang="ru-RU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2245" name="TextBox 53">
            <a:extLst>
              <a:ext uri="{FF2B5EF4-FFF2-40B4-BE49-F238E27FC236}">
                <a16:creationId xmlns:a16="http://schemas.microsoft.com/office/drawing/2014/main" id="{CCDCB007-0E6E-B50B-DDB7-79B7A2B8A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637" y="5134270"/>
            <a:ext cx="7923603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АмплиСенс</a:t>
            </a:r>
            <a:r>
              <a:rPr lang="ru-RU" alt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Vibrio cholerae </a:t>
            </a:r>
            <a:r>
              <a:rPr lang="ru-RU" altLang="ru-RU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ru-RU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ru-RU" altLang="ru-RU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 мишеней)</a:t>
            </a:r>
            <a:r>
              <a:rPr lang="ru-RU" altLang="ru-RU" sz="17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ЦНИИ эпидемиологии, РФ</a:t>
            </a:r>
            <a:endParaRPr lang="ru-RU" altLang="ru-RU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46" name="TextBox 54">
            <a:extLst>
              <a:ext uri="{FF2B5EF4-FFF2-40B4-BE49-F238E27FC236}">
                <a16:creationId xmlns:a16="http://schemas.microsoft.com/office/drawing/2014/main" id="{9441CD4A-5E52-B70A-481C-5EFA0197E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636" y="5538592"/>
            <a:ext cx="803421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700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ГенХол</a:t>
            </a:r>
            <a:r>
              <a:rPr lang="ru-RU" altLang="ru-RU" sz="17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-идентификация-РГФ (6 мишеней)</a:t>
            </a:r>
            <a:r>
              <a:rPr lang="ru-RU" altLang="ru-RU" sz="1700" b="1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Российский противочумный институт «Микроб», РФ</a:t>
            </a:r>
            <a:endParaRPr lang="ru-RU" altLang="ru-RU" sz="17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Осина_Н_А\Documents\ypp-0.2-hst.jpg"/>
          <p:cNvPicPr>
            <a:picLocks noChangeAspect="1" noChangeArrowheads="1"/>
          </p:cNvPicPr>
          <p:nvPr/>
        </p:nvPicPr>
        <p:blipFill>
          <a:blip r:embed="rId2" cstate="print"/>
          <a:srcRect t="39621" r="4911" b="12835"/>
          <a:stretch>
            <a:fillRect/>
          </a:stretch>
        </p:blipFill>
        <p:spPr bwMode="auto">
          <a:xfrm>
            <a:off x="1847528" y="4568971"/>
            <a:ext cx="864096" cy="432048"/>
          </a:xfrm>
          <a:prstGeom prst="rect">
            <a:avLst/>
          </a:prstGeom>
          <a:noFill/>
        </p:spPr>
      </p:pic>
      <p:sp>
        <p:nvSpPr>
          <p:cNvPr id="18" name="Прямоугольник 17"/>
          <p:cNvSpPr/>
          <p:nvPr/>
        </p:nvSpPr>
        <p:spPr>
          <a:xfrm>
            <a:off x="2339752" y="2204864"/>
            <a:ext cx="1584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Прогрев 95⁰ </a:t>
            </a:r>
          </a:p>
          <a:p>
            <a:pPr algn="ctr"/>
            <a:r>
              <a:rPr lang="ru-RU" sz="1400" dirty="0"/>
              <a:t>- 5 минут</a:t>
            </a: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282723109"/>
              </p:ext>
            </p:extLst>
          </p:nvPr>
        </p:nvGraphicFramePr>
        <p:xfrm>
          <a:off x="1043608" y="3455712"/>
          <a:ext cx="2543944" cy="1959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8" descr="https://clt-lab.ru/images/equipment/cfx96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120" t="19440" r="14681" b="10361"/>
          <a:stretch>
            <a:fillRect/>
          </a:stretch>
        </p:blipFill>
        <p:spPr bwMode="auto">
          <a:xfrm>
            <a:off x="1619672" y="5445224"/>
            <a:ext cx="1080120" cy="1080120"/>
          </a:xfrm>
          <a:prstGeom prst="rect">
            <a:avLst/>
          </a:prstGeom>
          <a:noFill/>
        </p:spPr>
      </p:pic>
      <p:sp>
        <p:nvSpPr>
          <p:cNvPr id="4" name="Стрелка вниз 3"/>
          <p:cNvSpPr/>
          <p:nvPr/>
        </p:nvSpPr>
        <p:spPr>
          <a:xfrm>
            <a:off x="1979712" y="508518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059832" y="51571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50 мин</a:t>
            </a:r>
          </a:p>
        </p:txBody>
      </p:sp>
      <p:pic>
        <p:nvPicPr>
          <p:cNvPr id="6" name="Рисунок 5" descr="Безымянный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99792" y="5733256"/>
            <a:ext cx="1576916" cy="792088"/>
          </a:xfrm>
          <a:prstGeom prst="rect">
            <a:avLst/>
          </a:prstGeom>
        </p:spPr>
      </p:pic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4283968" y="4293096"/>
          <a:ext cx="4680520" cy="2210816"/>
        </p:xfrm>
        <a:graphic>
          <a:graphicData uri="http://schemas.openxmlformats.org/drawingml/2006/table">
            <a:tbl>
              <a:tblPr/>
              <a:tblGrid>
                <a:gridCol w="546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0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Times New Roman"/>
                        </a:rPr>
                        <a:t>FAM </a:t>
                      </a:r>
                      <a:endParaRPr lang="ru-RU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Times New Roman"/>
                        </a:rPr>
                        <a:t>ROX</a:t>
                      </a:r>
                      <a:endParaRPr lang="ru-RU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libri"/>
                          <a:cs typeface="Times New Roman"/>
                        </a:rPr>
                        <a:t>Cy5</a:t>
                      </a:r>
                      <a:endParaRPr lang="ru-RU" sz="12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Calibri"/>
                          <a:ea typeface="Calibri"/>
                          <a:cs typeface="Times New Roman"/>
                        </a:rPr>
                        <a:t>Результат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i="1" dirty="0" err="1">
                          <a:latin typeface="Calibri"/>
                          <a:ea typeface="Calibri"/>
                          <a:cs typeface="Times New Roman"/>
                        </a:rPr>
                        <a:t>ctx</a:t>
                      </a:r>
                      <a:r>
                        <a:rPr lang="en-US" sz="1200" b="1" i="1" dirty="0">
                          <a:latin typeface="Calibri"/>
                          <a:ea typeface="Calibri"/>
                          <a:cs typeface="Times New Roman"/>
                        </a:rPr>
                        <a:t>A</a:t>
                      </a:r>
                      <a:endParaRPr lang="ru-RU" sz="1200" b="1" i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i="1" dirty="0" err="1">
                          <a:latin typeface="Calibri"/>
                          <a:ea typeface="Calibri"/>
                          <a:cs typeface="Times New Roman"/>
                        </a:rPr>
                        <a:t>lolB</a:t>
                      </a:r>
                      <a:endParaRPr lang="ru-RU" sz="1200" b="1" i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Times New Roman"/>
                        </a:rPr>
                        <a:t>ДНК </a:t>
                      </a:r>
                      <a:r>
                        <a:rPr lang="en-US" sz="1200" b="1" dirty="0" err="1">
                          <a:latin typeface="Calibri"/>
                          <a:ea typeface="Calibri"/>
                          <a:cs typeface="Times New Roman"/>
                        </a:rPr>
                        <a:t>человека</a:t>
                      </a:r>
                      <a:endParaRPr lang="en-US" sz="12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Calibri"/>
                          <a:ea typeface="Calibri"/>
                          <a:cs typeface="Times New Roman"/>
                        </a:rPr>
                        <a:t> (ВКО)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Times New Roman"/>
                        </a:rPr>
                        <a:t>&lt;27</a:t>
                      </a:r>
                      <a:endParaRPr lang="ru-RU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Times New Roman"/>
                        </a:rPr>
                        <a:t>&lt;27</a:t>
                      </a:r>
                      <a:endParaRPr lang="ru-RU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Calibri"/>
                          <a:ea typeface="Calibri"/>
                          <a:cs typeface="Times New Roman"/>
                        </a:rPr>
                        <a:t>любое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latin typeface="Calibri"/>
                          <a:ea typeface="Calibri"/>
                          <a:cs typeface="Times New Roman"/>
                        </a:rPr>
                        <a:t>Выявлена ДНК</a:t>
                      </a:r>
                      <a:r>
                        <a:rPr lang="en-US" sz="1300" b="1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ru-RU" sz="1300" b="1" dirty="0" err="1">
                          <a:latin typeface="Calibri"/>
                          <a:ea typeface="Calibri"/>
                          <a:cs typeface="Times New Roman"/>
                        </a:rPr>
                        <a:t>эпидемически</a:t>
                      </a:r>
                      <a:r>
                        <a:rPr lang="ru-RU" sz="1300" b="1" baseline="0" dirty="0">
                          <a:latin typeface="Calibri"/>
                          <a:ea typeface="Calibri"/>
                          <a:cs typeface="Times New Roman"/>
                        </a:rPr>
                        <a:t> значимых штаммов </a:t>
                      </a:r>
                      <a:r>
                        <a:rPr lang="en-US" sz="1300" b="1" i="1" baseline="0" dirty="0">
                          <a:latin typeface="Calibri"/>
                          <a:ea typeface="Calibri"/>
                          <a:cs typeface="Times New Roman"/>
                        </a:rPr>
                        <a:t>V. </a:t>
                      </a:r>
                      <a:r>
                        <a:rPr lang="en-US" sz="1300" b="1" i="1" baseline="0" dirty="0" err="1">
                          <a:latin typeface="Calibri"/>
                          <a:ea typeface="Calibri"/>
                          <a:cs typeface="Times New Roman"/>
                        </a:rPr>
                        <a:t>cholerae</a:t>
                      </a:r>
                      <a:r>
                        <a:rPr lang="ru-RU" sz="1300" b="1" i="1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Times New Roman"/>
                        </a:rPr>
                        <a:t>&lt;27</a:t>
                      </a:r>
                      <a:endParaRPr lang="ru-RU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Calibri"/>
                          <a:ea typeface="Calibri"/>
                          <a:cs typeface="Times New Roman"/>
                        </a:rPr>
                        <a:t>любое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latin typeface="+mj-lt"/>
                          <a:ea typeface="Calibri"/>
                          <a:cs typeface="Times New Roman"/>
                        </a:rPr>
                        <a:t>Выявлена ДНК </a:t>
                      </a:r>
                      <a:r>
                        <a:rPr lang="ru-RU" sz="1300" b="1" dirty="0" err="1">
                          <a:latin typeface="+mj-lt"/>
                          <a:ea typeface="Calibri"/>
                          <a:cs typeface="Times New Roman"/>
                        </a:rPr>
                        <a:t>эпидемически</a:t>
                      </a:r>
                      <a:r>
                        <a:rPr lang="ru-RU" sz="1300" b="1" baseline="0" dirty="0">
                          <a:latin typeface="+mj-lt"/>
                          <a:ea typeface="Calibri"/>
                          <a:cs typeface="Times New Roman"/>
                        </a:rPr>
                        <a:t> безопасных штаммов </a:t>
                      </a:r>
                      <a:r>
                        <a:rPr lang="en-US" sz="1300" b="1" i="1" baseline="0" dirty="0">
                          <a:latin typeface="+mj-lt"/>
                          <a:ea typeface="Calibri"/>
                          <a:cs typeface="Times New Roman"/>
                        </a:rPr>
                        <a:t>V. </a:t>
                      </a:r>
                      <a:r>
                        <a:rPr lang="en-US" sz="1300" b="1" i="1" baseline="0" dirty="0" err="1">
                          <a:latin typeface="+mj-lt"/>
                          <a:ea typeface="Calibri"/>
                          <a:cs typeface="Times New Roman"/>
                        </a:rPr>
                        <a:t>cholerae</a:t>
                      </a:r>
                      <a:r>
                        <a:rPr lang="ru-RU" sz="1300" b="1" i="1" dirty="0">
                          <a:latin typeface="+mj-lt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libri"/>
                          <a:cs typeface="Times New Roman"/>
                        </a:rPr>
                        <a:t>&lt;27</a:t>
                      </a:r>
                      <a:endParaRPr lang="ru-RU" sz="12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Calibri"/>
                          <a:ea typeface="Calibri"/>
                          <a:cs typeface="Times New Roman"/>
                        </a:rPr>
                        <a:t>любое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latin typeface="Calibri"/>
                          <a:ea typeface="Calibri"/>
                          <a:cs typeface="Times New Roman"/>
                        </a:rPr>
                        <a:t>Результат </a:t>
                      </a:r>
                      <a:r>
                        <a:rPr lang="ru-RU" sz="1300" b="1" dirty="0" err="1">
                          <a:latin typeface="Calibri"/>
                          <a:ea typeface="Calibri"/>
                          <a:cs typeface="Times New Roman"/>
                        </a:rPr>
                        <a:t>невалидный</a:t>
                      </a:r>
                      <a:endParaRPr lang="ru-RU" sz="13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Calibri"/>
                          <a:ea typeface="Calibri"/>
                          <a:cs typeface="Times New Roman"/>
                        </a:rPr>
                        <a:t>&lt;27</a:t>
                      </a:r>
                      <a:endParaRPr lang="ru-RU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300" b="1" dirty="0">
                          <a:latin typeface="Calibri"/>
                          <a:ea typeface="Calibri"/>
                          <a:cs typeface="Times New Roman"/>
                        </a:rPr>
                        <a:t>ДНК холерных вибрионов не обнаружена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Стрелка вправо 7"/>
          <p:cNvSpPr/>
          <p:nvPr/>
        </p:nvSpPr>
        <p:spPr>
          <a:xfrm>
            <a:off x="2987824" y="5445224"/>
            <a:ext cx="108012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4" descr="https://cdn1.vectorstock.com/i/thumb-large/07/55/outline-medical-samples-in-test-tubes-couple-icon-vector-28250755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235" t="15120" r="23766" b="33473"/>
          <a:stretch>
            <a:fillRect/>
          </a:stretch>
        </p:blipFill>
        <p:spPr bwMode="auto">
          <a:xfrm>
            <a:off x="3419872" y="1484784"/>
            <a:ext cx="648072" cy="648072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3275856" y="1196752"/>
            <a:ext cx="10801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Проба</a:t>
            </a:r>
          </a:p>
        </p:txBody>
      </p:sp>
      <p:sp>
        <p:nvSpPr>
          <p:cNvPr id="13" name="Стрелка вниз 12"/>
          <p:cNvSpPr/>
          <p:nvPr/>
        </p:nvSpPr>
        <p:spPr>
          <a:xfrm rot="5400000">
            <a:off x="2843808" y="1700808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 descr="https://media.istockphoto.com/vectors/beakers-for-chemistry-line-icon-education-concept-laboratory-sign-on-vector-id1253568938?b=1&amp;k=20&amp;m=1253568938&amp;s=612x612&amp;w=0&amp;h=__PznzqC2lyFY1SIz-DYk10JyT57wZYK9t1ONwQybIA=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35696" y="1484784"/>
            <a:ext cx="720080" cy="720080"/>
          </a:xfrm>
          <a:prstGeom prst="rect">
            <a:avLst/>
          </a:prstGeom>
          <a:noFill/>
        </p:spPr>
      </p:pic>
      <p:sp>
        <p:nvSpPr>
          <p:cNvPr id="15" name="Прямоугольник 14"/>
          <p:cNvSpPr/>
          <p:nvPr/>
        </p:nvSpPr>
        <p:spPr>
          <a:xfrm>
            <a:off x="1547664" y="1052736"/>
            <a:ext cx="1368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Разведение буфером 1:1</a:t>
            </a:r>
          </a:p>
        </p:txBody>
      </p:sp>
      <p:sp>
        <p:nvSpPr>
          <p:cNvPr id="16" name="Стрелка вниз 15"/>
          <p:cNvSpPr/>
          <p:nvPr/>
        </p:nvSpPr>
        <p:spPr>
          <a:xfrm>
            <a:off x="1979712" y="220486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6" descr="https://smart-resource.ru/images/detailed/503/a28c6b86ef9ab801d1c3459a0b5bc23f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476" t="28350" r="14485" b="20621"/>
          <a:stretch>
            <a:fillRect/>
          </a:stretch>
        </p:blipFill>
        <p:spPr bwMode="auto">
          <a:xfrm>
            <a:off x="1619672" y="2564904"/>
            <a:ext cx="912102" cy="684076"/>
          </a:xfrm>
          <a:prstGeom prst="rect">
            <a:avLst/>
          </a:prstGeom>
          <a:noFill/>
        </p:spPr>
      </p:pic>
      <p:sp>
        <p:nvSpPr>
          <p:cNvPr id="19" name="Стрелка вниз 18"/>
          <p:cNvSpPr/>
          <p:nvPr/>
        </p:nvSpPr>
        <p:spPr>
          <a:xfrm>
            <a:off x="1979712" y="3356992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2339752" y="3068960"/>
            <a:ext cx="15121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Сборка реакционной смеси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6372200" y="2290487"/>
            <a:ext cx="230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+mj-lt"/>
              </a:rPr>
              <a:t>Чувствительность</a:t>
            </a:r>
          </a:p>
          <a:p>
            <a:pPr algn="ctr"/>
            <a:r>
              <a:rPr lang="ru-RU" sz="1600" b="1" dirty="0">
                <a:latin typeface="+mj-lt"/>
              </a:rPr>
              <a:t> тест системы – </a:t>
            </a:r>
          </a:p>
          <a:p>
            <a:pPr algn="ctr"/>
            <a:r>
              <a:rPr lang="ru-RU" sz="1600" b="1" dirty="0">
                <a:latin typeface="+mj-lt"/>
              </a:rPr>
              <a:t>1×10</a:t>
            </a:r>
            <a:r>
              <a:rPr lang="ru-RU" sz="1600" b="1" baseline="30000" dirty="0">
                <a:latin typeface="+mj-lt"/>
              </a:rPr>
              <a:t>4</a:t>
            </a:r>
            <a:r>
              <a:rPr lang="ru-RU" sz="1600" b="1" dirty="0">
                <a:latin typeface="+mj-lt"/>
              </a:rPr>
              <a:t> м.к./мл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8F445-DFAE-CBCB-6262-51FA14F8F463}"/>
              </a:ext>
            </a:extLst>
          </p:cNvPr>
          <p:cNvSpPr txBox="1"/>
          <p:nvPr/>
        </p:nvSpPr>
        <p:spPr>
          <a:xfrm>
            <a:off x="1043608" y="116632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+mj-lt"/>
              </a:rPr>
              <a:t>Разработка способа быстрого выявления ДНК эпидемически значимых штаммов холерных вибрионов методом «прямой» ПЦР-РВ</a:t>
            </a:r>
          </a:p>
        </p:txBody>
      </p:sp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728CE8EF-A38F-6DD0-A21E-55F7DA4EC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029280"/>
              </p:ext>
            </p:extLst>
          </p:nvPr>
        </p:nvGraphicFramePr>
        <p:xfrm>
          <a:off x="4348287" y="2092090"/>
          <a:ext cx="2143757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EBEB67B-AF78-73FE-9B05-53F3432379A9}"/>
              </a:ext>
            </a:extLst>
          </p:cNvPr>
          <p:cNvSpPr txBox="1"/>
          <p:nvPr/>
        </p:nvSpPr>
        <p:spPr>
          <a:xfrm>
            <a:off x="5112060" y="937433"/>
            <a:ext cx="3024336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Прототип тест-системы </a:t>
            </a:r>
          </a:p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Хол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-Индикация-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пПЦР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-РВ»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A390B7-AFFF-B880-C357-0D9689E0FEC3}"/>
              </a:ext>
            </a:extLst>
          </p:cNvPr>
          <p:cNvSpPr txBox="1"/>
          <p:nvPr/>
        </p:nvSpPr>
        <p:spPr>
          <a:xfrm>
            <a:off x="4462723" y="15513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материал от больного человека,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/>
              <a:t>пробы объектах </a:t>
            </a:r>
            <a:r>
              <a:rPr lang="ru-RU" sz="1800" dirty="0"/>
              <a:t>окружающей среды </a:t>
            </a:r>
            <a:endParaRPr lang="ru-RU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4BAD63A-868B-F779-85A9-D4723272E703}"/>
              </a:ext>
            </a:extLst>
          </p:cNvPr>
          <p:cNvSpPr/>
          <p:nvPr/>
        </p:nvSpPr>
        <p:spPr>
          <a:xfrm>
            <a:off x="6404763" y="3100202"/>
            <a:ext cx="230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+mj-lt"/>
              </a:rPr>
              <a:t>Специфичность</a:t>
            </a:r>
          </a:p>
          <a:p>
            <a:pPr algn="ctr"/>
            <a:r>
              <a:rPr lang="ru-RU" sz="1600" b="1" dirty="0">
                <a:latin typeface="+mj-lt"/>
              </a:rPr>
              <a:t> тест системы – </a:t>
            </a:r>
          </a:p>
          <a:p>
            <a:pPr algn="ctr"/>
            <a:r>
              <a:rPr lang="ru-RU" sz="1600" b="1" dirty="0">
                <a:latin typeface="+mj-lt"/>
              </a:rPr>
              <a:t>100 %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3064</TotalTime>
  <Words>3983</Words>
  <Application>Microsoft Office PowerPoint</Application>
  <PresentationFormat>Экран (4:3)</PresentationFormat>
  <Paragraphs>1059</Paragraphs>
  <Slides>34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6" baseType="lpstr">
      <vt:lpstr>&amp;quot</vt:lpstr>
      <vt:lpstr>Arial</vt:lpstr>
      <vt:lpstr>Calibri</vt:lpstr>
      <vt:lpstr>Corbel</vt:lpstr>
      <vt:lpstr>Gill Sans MT</vt:lpstr>
      <vt:lpstr>Open Sans</vt:lpstr>
      <vt:lpstr>PT Sans</vt:lpstr>
      <vt:lpstr>Times New Roman</vt:lpstr>
      <vt:lpstr>Verdana</vt:lpstr>
      <vt:lpstr>Wingdings</vt:lpstr>
      <vt:lpstr>Wingdings 2</vt:lpstr>
      <vt:lpstr>Солнцестояние</vt:lpstr>
      <vt:lpstr>Применение геномных технологий в индикации и идентификации возбудителей особо опасных инфекций</vt:lpstr>
      <vt:lpstr>Применение молекулярно-генетических методов  для индикации и идентификации микроорганизмов</vt:lpstr>
      <vt:lpstr>Разработка способов выявления и изучения патогенных микроорганизмов с помощью молекулярно-генетических методов</vt:lpstr>
      <vt:lpstr>Совершенствование тактики разработки амплификационных систем для выявления возбудителей опасных инфекционных болезней</vt:lpstr>
      <vt:lpstr>Применение молекулярно-генетических методов для индикации патогенов</vt:lpstr>
      <vt:lpstr>Применение молекулярно-генетических методов для индикации патогенов – многофакторный анализ</vt:lpstr>
      <vt:lpstr>Применение молекулярно-генетических методов для индикации патогенов – многофакторный анализ (продолжение)</vt:lpstr>
      <vt:lpstr>Применение молекулярно-генетических методов для индикации патогенов c одновременной их идентификацией</vt:lpstr>
      <vt:lpstr>Презентация PowerPoint</vt:lpstr>
      <vt:lpstr>Применение молекулярно-генетических методов для индикации патогенов c одновременной их идентификацией (продолжение)</vt:lpstr>
      <vt:lpstr>ДНК-чип для индикации и идентификации штаммов чумного микроба (вид, подвид, биовар, филогенетическая группа, вирулентность)</vt:lpstr>
      <vt:lpstr>Применение молекулярно-генетических методов для индикации и идентификации бруцелл (продолжение)</vt:lpstr>
      <vt:lpstr>Разработка способов выявления и идентификации бруцелл методом ПЦР-РВ</vt:lpstr>
      <vt:lpstr>Генетическая вариабельность штаммов  B. suis по данным проведенного анализа</vt:lpstr>
      <vt:lpstr>Разработка способов выявления и идентификации бруцелл методом ПЦР-РВ (продолжение)</vt:lpstr>
      <vt:lpstr>Применение молекулярно-генетических методов для внутривидовой идентификации туляремийного микроба (ВОЗ)</vt:lpstr>
      <vt:lpstr>Разработка способов внутривидовой идентификации туляремийного микроба методом ПЦР</vt:lpstr>
      <vt:lpstr>Генетическая вариабельность штаммов  F. tularensis по данным проведенного анализа</vt:lpstr>
      <vt:lpstr>Разработка способов внутривидовой идентификации туляремийного микроба методом ПЦР (продолжение)</vt:lpstr>
      <vt:lpstr>Применение молекулярно-генетических методов для индикации патогенов c одновременной их идентификацией (продолжение)</vt:lpstr>
      <vt:lpstr>Аллельспецифичная ПЦР</vt:lpstr>
      <vt:lpstr>Способ определения филогенетической принадлежности штаммов Yersinia pestis основного подвида методом аллель-специфической ПЦР в режиме реального времени</vt:lpstr>
      <vt:lpstr>Внедрение новых амплификационных технологий</vt:lpstr>
      <vt:lpstr>Использование LAMP для выявления возбудителей опасных инфекционных болезней</vt:lpstr>
      <vt:lpstr>Презентация PowerPoint</vt:lpstr>
      <vt:lpstr>Презентация PowerPoint</vt:lpstr>
      <vt:lpstr>Цифровая ПЦР</vt:lpstr>
      <vt:lpstr>Применение фрагментного секвенирования для идентификации видов</vt:lpstr>
      <vt:lpstr>Выводы</vt:lpstr>
      <vt:lpstr>Презентация PowerPoint</vt:lpstr>
      <vt:lpstr>ПЦР с гибридизационно-флуоресцентным  учетом результатов</vt:lpstr>
      <vt:lpstr>Автоматизация этапов выделения нуклеиновых кислот и проведения анализа</vt:lpstr>
      <vt:lpstr>Многофакторный анализ с использованием  полимеразной цепной реакции (продолжение)</vt:lpstr>
      <vt:lpstr>Алгоритм поиска перспективных ДНК мишеней для разработки амплификационных тест-систем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Молекулярно-генетические методы в диагностике инфекционных болезней</dc:title>
  <dc:creator>Осина_Н_А</dc:creator>
  <cp:lastModifiedBy>Alex Osin</cp:lastModifiedBy>
  <cp:revision>88</cp:revision>
  <dcterms:created xsi:type="dcterms:W3CDTF">2022-09-27T09:09:07Z</dcterms:created>
  <dcterms:modified xsi:type="dcterms:W3CDTF">2023-09-05T17:47:49Z</dcterms:modified>
</cp:coreProperties>
</file>